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1033" r:id="rId2"/>
    <p:sldId id="1034" r:id="rId3"/>
    <p:sldId id="1036" r:id="rId4"/>
    <p:sldId id="1284" r:id="rId5"/>
    <p:sldId id="1266" r:id="rId6"/>
    <p:sldId id="1285" r:id="rId7"/>
    <p:sldId id="1286" r:id="rId8"/>
    <p:sldId id="1287" r:id="rId9"/>
    <p:sldId id="1038" r:id="rId10"/>
    <p:sldId id="1288" r:id="rId11"/>
    <p:sldId id="1289" r:id="rId12"/>
    <p:sldId id="1290" r:id="rId13"/>
    <p:sldId id="1263" r:id="rId14"/>
    <p:sldId id="1264" r:id="rId15"/>
    <p:sldId id="1265" r:id="rId16"/>
    <p:sldId id="1267" r:id="rId17"/>
    <p:sldId id="1042" r:id="rId18"/>
    <p:sldId id="1268" r:id="rId19"/>
    <p:sldId id="1269" r:id="rId20"/>
    <p:sldId id="1270" r:id="rId21"/>
    <p:sldId id="1271" r:id="rId22"/>
    <p:sldId id="1272" r:id="rId23"/>
    <p:sldId id="1273" r:id="rId24"/>
    <p:sldId id="1274" r:id="rId25"/>
    <p:sldId id="1275" r:id="rId26"/>
    <p:sldId id="1276" r:id="rId27"/>
    <p:sldId id="1277" r:id="rId28"/>
    <p:sldId id="1278" r:id="rId29"/>
    <p:sldId id="1279" r:id="rId30"/>
    <p:sldId id="1280" r:id="rId31"/>
    <p:sldId id="1281" r:id="rId32"/>
    <p:sldId id="1283" r:id="rId33"/>
    <p:sldId id="1301" r:id="rId34"/>
    <p:sldId id="1045" r:id="rId35"/>
    <p:sldId id="1047" r:id="rId36"/>
    <p:sldId id="1048" r:id="rId37"/>
    <p:sldId id="1049" r:id="rId38"/>
    <p:sldId id="1050" r:id="rId39"/>
    <p:sldId id="1051" r:id="rId40"/>
    <p:sldId id="1052" r:id="rId41"/>
    <p:sldId id="1053" r:id="rId42"/>
    <p:sldId id="1054" r:id="rId43"/>
    <p:sldId id="1055" r:id="rId44"/>
    <p:sldId id="1056" r:id="rId45"/>
    <p:sldId id="1057" r:id="rId46"/>
    <p:sldId id="1058" r:id="rId47"/>
    <p:sldId id="1060" r:id="rId48"/>
    <p:sldId id="1059" r:id="rId49"/>
    <p:sldId id="1061" r:id="rId50"/>
    <p:sldId id="1291" r:id="rId51"/>
    <p:sldId id="1292" r:id="rId52"/>
    <p:sldId id="1293" r:id="rId53"/>
    <p:sldId id="1294" r:id="rId54"/>
    <p:sldId id="1295" r:id="rId55"/>
    <p:sldId id="1296" r:id="rId56"/>
    <p:sldId id="1298" r:id="rId57"/>
    <p:sldId id="1297" r:id="rId58"/>
    <p:sldId id="1299" r:id="rId59"/>
    <p:sldId id="1065"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3" autoAdjust="0"/>
    <p:restoredTop sz="94660"/>
  </p:normalViewPr>
  <p:slideViewPr>
    <p:cSldViewPr snapToGrid="0">
      <p:cViewPr>
        <p:scale>
          <a:sx n="59" d="100"/>
          <a:sy n="59" d="100"/>
        </p:scale>
        <p:origin x="1311" y="6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85487D-52F8-495C-B27D-B156E3BFCC36}" type="datetimeFigureOut">
              <a:rPr lang="en-HK" smtClean="0"/>
              <a:t>2/3/2025</a:t>
            </a:fld>
            <a:endParaRPr lang="en-H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3003B-D68E-4379-884C-7B63A34B76CC}" type="slidenum">
              <a:rPr lang="en-HK" smtClean="0"/>
              <a:t>‹#›</a:t>
            </a:fld>
            <a:endParaRPr lang="en-HK"/>
          </a:p>
        </p:txBody>
      </p:sp>
    </p:spTree>
    <p:extLst>
      <p:ext uri="{BB962C8B-B14F-4D97-AF65-F5344CB8AC3E}">
        <p14:creationId xmlns:p14="http://schemas.microsoft.com/office/powerpoint/2010/main" val="1673314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5BB0EB34-1B7F-3303-C324-F5A4D253FA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a:extLst>
              <a:ext uri="{FF2B5EF4-FFF2-40B4-BE49-F238E27FC236}">
                <a16:creationId xmlns:a16="http://schemas.microsoft.com/office/drawing/2014/main" id="{1188F12E-2D35-E345-49DD-126BD899E60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
        <p:nvSpPr>
          <p:cNvPr id="47108" name="Slide Number Placeholder 3">
            <a:extLst>
              <a:ext uri="{FF2B5EF4-FFF2-40B4-BE49-F238E27FC236}">
                <a16:creationId xmlns:a16="http://schemas.microsoft.com/office/drawing/2014/main" id="{7A7652E7-D8CA-8072-253C-D43A1E01D4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EDD3DD1C-25C6-4DDB-8279-3B0B462E095A}" type="slidenum">
              <a:rPr lang="en-US" altLang="en-US">
                <a:latin typeface="Arial" panose="020B0604020202020204" pitchFamily="34" charset="0"/>
              </a:rPr>
              <a:pPr>
                <a:spcBef>
                  <a:spcPct val="0"/>
                </a:spcBef>
              </a:pPr>
              <a:t>1</a:t>
            </a:fld>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a:p>
            <a:r>
              <a:rPr lang="en-US" altLang="zh-CN" baseline="0" dirty="0"/>
              <a:t>Will show by example.</a:t>
            </a:r>
            <a:endParaRPr lang="en-US" baseline="0" dirty="0"/>
          </a:p>
        </p:txBody>
      </p:sp>
      <p:sp>
        <p:nvSpPr>
          <p:cNvPr id="4" name="Slide Number Placeholder 3"/>
          <p:cNvSpPr>
            <a:spLocks noGrp="1"/>
          </p:cNvSpPr>
          <p:nvPr>
            <p:ph type="sldNum" sz="quarter" idx="10"/>
          </p:nvPr>
        </p:nvSpPr>
        <p:spPr/>
        <p:txBody>
          <a:bodyPr/>
          <a:lstStyle/>
          <a:p>
            <a:fld id="{5F3E4D6D-5478-174D-B486-0038B9B893BD}" type="slidenum">
              <a:rPr lang="en-US" smtClean="0"/>
              <a:t>13</a:t>
            </a:fld>
            <a:endParaRPr lang="en-US"/>
          </a:p>
        </p:txBody>
      </p:sp>
    </p:spTree>
    <p:extLst>
      <p:ext uri="{BB962C8B-B14F-4D97-AF65-F5344CB8AC3E}">
        <p14:creationId xmlns:p14="http://schemas.microsoft.com/office/powerpoint/2010/main" val="294122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Resultant force does not have to include all the Forces on an object, so it is not always the same as the net force on the object.</a:t>
            </a:r>
          </a:p>
          <a:p>
            <a:endParaRPr lang="en-US" altLang="zh-CN" baseline="0" dirty="0"/>
          </a:p>
          <a:p>
            <a:r>
              <a:rPr lang="en-US" altLang="zh-CN" baseline="0" dirty="0"/>
              <a:t>Recall what we learn about vectors in kinematics, the magnitude of a vector is the ….</a:t>
            </a:r>
          </a:p>
          <a:p>
            <a:endParaRPr lang="en-US" altLang="zh-CN" baseline="0" dirty="0"/>
          </a:p>
          <a:p>
            <a:r>
              <a:rPr lang="en-US" altLang="zh-CN" baseline="0" dirty="0"/>
              <a:t>Will show by example.</a:t>
            </a:r>
            <a:endParaRPr lang="en-US" baseline="0" dirty="0"/>
          </a:p>
        </p:txBody>
      </p:sp>
      <p:sp>
        <p:nvSpPr>
          <p:cNvPr id="4" name="Slide Number Placeholder 3"/>
          <p:cNvSpPr>
            <a:spLocks noGrp="1"/>
          </p:cNvSpPr>
          <p:nvPr>
            <p:ph type="sldNum" sz="quarter" idx="10"/>
          </p:nvPr>
        </p:nvSpPr>
        <p:spPr/>
        <p:txBody>
          <a:bodyPr/>
          <a:lstStyle/>
          <a:p>
            <a:fld id="{5F3E4D6D-5478-174D-B486-0038B9B893BD}" type="slidenum">
              <a:rPr lang="en-US" smtClean="0"/>
              <a:t>14</a:t>
            </a:fld>
            <a:endParaRPr lang="en-US"/>
          </a:p>
        </p:txBody>
      </p:sp>
    </p:spTree>
    <p:extLst>
      <p:ext uri="{BB962C8B-B14F-4D97-AF65-F5344CB8AC3E}">
        <p14:creationId xmlns:p14="http://schemas.microsoft.com/office/powerpoint/2010/main" val="234309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Okay, let use this example to Understand the super-position. We will do this by analyzing this figure. (Vote: this figure is a mess! How should I read it!?  I already know this, it is way too easy!)</a:t>
            </a:r>
          </a:p>
          <a:p>
            <a:endParaRPr lang="en-US" baseline="0" dirty="0"/>
          </a:p>
          <a:p>
            <a:r>
              <a:rPr lang="en-US" baseline="0" dirty="0"/>
              <a:t>Okay, let’s decompose this diagram. It might be complicated for some of you at the first look but essentially it is trying to show how we calculate the sum of two forces, F1, and F2. For clarity, I will use a different color to show them</a:t>
            </a:r>
          </a:p>
          <a:p>
            <a:endParaRPr lang="en-US" baseline="0" dirty="0"/>
          </a:p>
          <a:p>
            <a:r>
              <a:rPr lang="en-US" baseline="0" dirty="0"/>
              <a:t>After having these two forces here, and their x and y components. So what is the net force? From the vector math, we know that the sum of F1 and F2 can be obtained by connecting them head to tail. But if you decompose it to x and y, you will discover that Rx is the … Ry…..</a:t>
            </a:r>
          </a:p>
          <a:p>
            <a:endParaRPr lang="en-US" baseline="0" dirty="0"/>
          </a:p>
          <a:p>
            <a:r>
              <a:rPr lang="en-US" baseline="0" dirty="0"/>
              <a:t>The implication here is that</a:t>
            </a:r>
          </a:p>
          <a:p>
            <a:endParaRPr lang="en-US" baseline="0" dirty="0"/>
          </a:p>
          <a:p>
            <a:r>
              <a:rPr lang="en-US" baseline="0" dirty="0"/>
              <a:t>Okay, so the superposition law states that</a:t>
            </a:r>
          </a:p>
        </p:txBody>
      </p:sp>
      <p:sp>
        <p:nvSpPr>
          <p:cNvPr id="4" name="Slide Number Placeholder 3"/>
          <p:cNvSpPr>
            <a:spLocks noGrp="1"/>
          </p:cNvSpPr>
          <p:nvPr>
            <p:ph type="sldNum" sz="quarter" idx="10"/>
          </p:nvPr>
        </p:nvSpPr>
        <p:spPr/>
        <p:txBody>
          <a:bodyPr/>
          <a:lstStyle/>
          <a:p>
            <a:fld id="{5F3E4D6D-5478-174D-B486-0038B9B893BD}" type="slidenum">
              <a:rPr lang="en-US" smtClean="0"/>
              <a:t>15</a:t>
            </a:fld>
            <a:endParaRPr lang="en-US"/>
          </a:p>
        </p:txBody>
      </p:sp>
    </p:spTree>
    <p:extLst>
      <p:ext uri="{BB962C8B-B14F-4D97-AF65-F5344CB8AC3E}">
        <p14:creationId xmlns:p14="http://schemas.microsoft.com/office/powerpoint/2010/main" val="3974709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92CF2-1EF0-6273-78D3-9F2997D9AE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99C8BD-C1F2-6B49-4A67-5018F00637A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B24E4FA-18D7-8195-6AEC-B6B8326FDE43}"/>
              </a:ext>
            </a:extLst>
          </p:cNvPr>
          <p:cNvSpPr>
            <a:spLocks noGrp="1"/>
          </p:cNvSpPr>
          <p:nvPr>
            <p:ph type="body" idx="1"/>
          </p:nvPr>
        </p:nvSpPr>
        <p:spPr/>
        <p:txBody>
          <a:bodyPr/>
          <a:lstStyle/>
          <a:p>
            <a:pPr algn="l"/>
            <a:r>
              <a:rPr lang="en-US" b="0" baseline="0" dirty="0"/>
              <a:t>Okay, I know we don’t usually like reading long text. Let’s try some examples!</a:t>
            </a:r>
          </a:p>
        </p:txBody>
      </p:sp>
      <p:sp>
        <p:nvSpPr>
          <p:cNvPr id="4" name="Slide Number Placeholder 3">
            <a:extLst>
              <a:ext uri="{FF2B5EF4-FFF2-40B4-BE49-F238E27FC236}">
                <a16:creationId xmlns:a16="http://schemas.microsoft.com/office/drawing/2014/main" id="{687FECF1-5BFD-1F96-F541-17D4698090DD}"/>
              </a:ext>
            </a:extLst>
          </p:cNvPr>
          <p:cNvSpPr>
            <a:spLocks noGrp="1"/>
          </p:cNvSpPr>
          <p:nvPr>
            <p:ph type="sldNum" sz="quarter" idx="10"/>
          </p:nvPr>
        </p:nvSpPr>
        <p:spPr/>
        <p:txBody>
          <a:bodyPr/>
          <a:lstStyle/>
          <a:p>
            <a:fld id="{5F3E4D6D-5478-174D-B486-0038B9B893BD}" type="slidenum">
              <a:rPr lang="en-US" smtClean="0"/>
              <a:t>33</a:t>
            </a:fld>
            <a:endParaRPr lang="en-US"/>
          </a:p>
        </p:txBody>
      </p:sp>
    </p:spTree>
    <p:extLst>
      <p:ext uri="{BB962C8B-B14F-4D97-AF65-F5344CB8AC3E}">
        <p14:creationId xmlns:p14="http://schemas.microsoft.com/office/powerpoint/2010/main" val="3405637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70BDE-44BB-A19B-2F00-717BE54035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HK"/>
          </a:p>
        </p:txBody>
      </p:sp>
      <p:sp>
        <p:nvSpPr>
          <p:cNvPr id="3" name="Subtitle 2">
            <a:extLst>
              <a:ext uri="{FF2B5EF4-FFF2-40B4-BE49-F238E27FC236}">
                <a16:creationId xmlns:a16="http://schemas.microsoft.com/office/drawing/2014/main" id="{03A4E1F6-AAC2-ADF4-CF21-AA2EA551A5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HK"/>
          </a:p>
        </p:txBody>
      </p:sp>
      <p:sp>
        <p:nvSpPr>
          <p:cNvPr id="4" name="Date Placeholder 3">
            <a:extLst>
              <a:ext uri="{FF2B5EF4-FFF2-40B4-BE49-F238E27FC236}">
                <a16:creationId xmlns:a16="http://schemas.microsoft.com/office/drawing/2014/main" id="{672E9C28-0899-8158-2037-C2D66BE0010F}"/>
              </a:ext>
            </a:extLst>
          </p:cNvPr>
          <p:cNvSpPr>
            <a:spLocks noGrp="1"/>
          </p:cNvSpPr>
          <p:nvPr>
            <p:ph type="dt" sz="half" idx="10"/>
          </p:nvPr>
        </p:nvSpPr>
        <p:spPr/>
        <p:txBody>
          <a:bodyPr/>
          <a:lstStyle/>
          <a:p>
            <a:fld id="{375E382A-A36A-4E0D-A08E-94744A8A19F1}" type="datetimeFigureOut">
              <a:rPr lang="en-HK" smtClean="0"/>
              <a:t>2/3/2025</a:t>
            </a:fld>
            <a:endParaRPr lang="en-HK"/>
          </a:p>
        </p:txBody>
      </p:sp>
      <p:sp>
        <p:nvSpPr>
          <p:cNvPr id="5" name="Footer Placeholder 4">
            <a:extLst>
              <a:ext uri="{FF2B5EF4-FFF2-40B4-BE49-F238E27FC236}">
                <a16:creationId xmlns:a16="http://schemas.microsoft.com/office/drawing/2014/main" id="{78CF91D8-8E73-2801-CCAC-5FCAFCF0B21B}"/>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177FC8CB-DE78-6529-7A89-C8D940B2B5D4}"/>
              </a:ext>
            </a:extLst>
          </p:cNvPr>
          <p:cNvSpPr>
            <a:spLocks noGrp="1"/>
          </p:cNvSpPr>
          <p:nvPr>
            <p:ph type="sldNum" sz="quarter" idx="12"/>
          </p:nvPr>
        </p:nvSpPr>
        <p:spPr/>
        <p:txBody>
          <a:bodyPr/>
          <a:lstStyle/>
          <a:p>
            <a:fld id="{E328C55C-8F1D-475C-B229-B8FCACF0066E}" type="slidenum">
              <a:rPr lang="en-HK" smtClean="0"/>
              <a:t>‹#›</a:t>
            </a:fld>
            <a:endParaRPr lang="en-HK"/>
          </a:p>
        </p:txBody>
      </p:sp>
    </p:spTree>
    <p:extLst>
      <p:ext uri="{BB962C8B-B14F-4D97-AF65-F5344CB8AC3E}">
        <p14:creationId xmlns:p14="http://schemas.microsoft.com/office/powerpoint/2010/main" val="2849723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B61BA-2AEA-B34E-61DA-4C930D755DE4}"/>
              </a:ext>
            </a:extLst>
          </p:cNvPr>
          <p:cNvSpPr>
            <a:spLocks noGrp="1"/>
          </p:cNvSpPr>
          <p:nvPr>
            <p:ph type="title"/>
          </p:nvPr>
        </p:nvSpPr>
        <p:spPr/>
        <p:txBody>
          <a:bodyPr/>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A5E81340-B6BB-BA7D-88BD-4F705FD4BA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772539C6-014E-E652-4026-3DB72B6B5E9C}"/>
              </a:ext>
            </a:extLst>
          </p:cNvPr>
          <p:cNvSpPr>
            <a:spLocks noGrp="1"/>
          </p:cNvSpPr>
          <p:nvPr>
            <p:ph type="dt" sz="half" idx="10"/>
          </p:nvPr>
        </p:nvSpPr>
        <p:spPr/>
        <p:txBody>
          <a:bodyPr/>
          <a:lstStyle/>
          <a:p>
            <a:fld id="{375E382A-A36A-4E0D-A08E-94744A8A19F1}" type="datetimeFigureOut">
              <a:rPr lang="en-HK" smtClean="0"/>
              <a:t>2/3/2025</a:t>
            </a:fld>
            <a:endParaRPr lang="en-HK"/>
          </a:p>
        </p:txBody>
      </p:sp>
      <p:sp>
        <p:nvSpPr>
          <p:cNvPr id="5" name="Footer Placeholder 4">
            <a:extLst>
              <a:ext uri="{FF2B5EF4-FFF2-40B4-BE49-F238E27FC236}">
                <a16:creationId xmlns:a16="http://schemas.microsoft.com/office/drawing/2014/main" id="{0A7DB72D-A6FD-E48F-7DFE-485A44CDF350}"/>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9CB743E3-4B11-7124-70A2-527A99E12FAA}"/>
              </a:ext>
            </a:extLst>
          </p:cNvPr>
          <p:cNvSpPr>
            <a:spLocks noGrp="1"/>
          </p:cNvSpPr>
          <p:nvPr>
            <p:ph type="sldNum" sz="quarter" idx="12"/>
          </p:nvPr>
        </p:nvSpPr>
        <p:spPr/>
        <p:txBody>
          <a:bodyPr/>
          <a:lstStyle/>
          <a:p>
            <a:fld id="{E328C55C-8F1D-475C-B229-B8FCACF0066E}" type="slidenum">
              <a:rPr lang="en-HK" smtClean="0"/>
              <a:t>‹#›</a:t>
            </a:fld>
            <a:endParaRPr lang="en-HK"/>
          </a:p>
        </p:txBody>
      </p:sp>
    </p:spTree>
    <p:extLst>
      <p:ext uri="{BB962C8B-B14F-4D97-AF65-F5344CB8AC3E}">
        <p14:creationId xmlns:p14="http://schemas.microsoft.com/office/powerpoint/2010/main" val="53396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7DB92D-0C24-13CC-20F1-CB9755AB3CE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82BD0FC9-7987-B381-1116-43FD7ACD05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660CBF4B-918A-6CDB-79F5-2E2906369700}"/>
              </a:ext>
            </a:extLst>
          </p:cNvPr>
          <p:cNvSpPr>
            <a:spLocks noGrp="1"/>
          </p:cNvSpPr>
          <p:nvPr>
            <p:ph type="dt" sz="half" idx="10"/>
          </p:nvPr>
        </p:nvSpPr>
        <p:spPr/>
        <p:txBody>
          <a:bodyPr/>
          <a:lstStyle/>
          <a:p>
            <a:fld id="{375E382A-A36A-4E0D-A08E-94744A8A19F1}" type="datetimeFigureOut">
              <a:rPr lang="en-HK" smtClean="0"/>
              <a:t>2/3/2025</a:t>
            </a:fld>
            <a:endParaRPr lang="en-HK"/>
          </a:p>
        </p:txBody>
      </p:sp>
      <p:sp>
        <p:nvSpPr>
          <p:cNvPr id="5" name="Footer Placeholder 4">
            <a:extLst>
              <a:ext uri="{FF2B5EF4-FFF2-40B4-BE49-F238E27FC236}">
                <a16:creationId xmlns:a16="http://schemas.microsoft.com/office/drawing/2014/main" id="{1F5ED74F-E469-ECB1-A170-CAC55D0683FF}"/>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FEB239A5-45E3-4A48-4702-C519EB5BFC63}"/>
              </a:ext>
            </a:extLst>
          </p:cNvPr>
          <p:cNvSpPr>
            <a:spLocks noGrp="1"/>
          </p:cNvSpPr>
          <p:nvPr>
            <p:ph type="sldNum" sz="quarter" idx="12"/>
          </p:nvPr>
        </p:nvSpPr>
        <p:spPr/>
        <p:txBody>
          <a:bodyPr/>
          <a:lstStyle/>
          <a:p>
            <a:fld id="{E328C55C-8F1D-475C-B229-B8FCACF0066E}" type="slidenum">
              <a:rPr lang="en-HK" smtClean="0"/>
              <a:t>‹#›</a:t>
            </a:fld>
            <a:endParaRPr lang="en-HK"/>
          </a:p>
        </p:txBody>
      </p:sp>
    </p:spTree>
    <p:extLst>
      <p:ext uri="{BB962C8B-B14F-4D97-AF65-F5344CB8AC3E}">
        <p14:creationId xmlns:p14="http://schemas.microsoft.com/office/powerpoint/2010/main" val="908268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Text Placeholder 2"/>
          <p:cNvSpPr>
            <a:spLocks noGrp="1"/>
          </p:cNvSpPr>
          <p:nvPr>
            <p:ph type="body"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EC62D39-7D38-6BF4-858A-A2546C5B955D}"/>
              </a:ext>
            </a:extLst>
          </p:cNvPr>
          <p:cNvSpPr>
            <a:spLocks noGrp="1" noChangeArrowheads="1"/>
          </p:cNvSpPr>
          <p:nvPr>
            <p:ph type="dt" sz="half" idx="10"/>
          </p:nvPr>
        </p:nvSpPr>
        <p:spPr>
          <a:ln/>
        </p:spPr>
        <p:txBody>
          <a:bodyPr/>
          <a:lstStyle>
            <a:lvl1pPr>
              <a:defRPr/>
            </a:lvl1pPr>
          </a:lstStyle>
          <a:p>
            <a:pPr>
              <a:defRPr/>
            </a:pPr>
            <a:endParaRPr lang="zh-HK"/>
          </a:p>
        </p:txBody>
      </p:sp>
      <p:sp>
        <p:nvSpPr>
          <p:cNvPr id="6" name="Rectangle 5">
            <a:extLst>
              <a:ext uri="{FF2B5EF4-FFF2-40B4-BE49-F238E27FC236}">
                <a16:creationId xmlns:a16="http://schemas.microsoft.com/office/drawing/2014/main" id="{B848F38D-F642-ABE1-6359-8A26E9EBE5EF}"/>
              </a:ext>
            </a:extLst>
          </p:cNvPr>
          <p:cNvSpPr>
            <a:spLocks noGrp="1" noChangeArrowheads="1"/>
          </p:cNvSpPr>
          <p:nvPr>
            <p:ph type="ftr" sz="quarter" idx="11"/>
          </p:nvPr>
        </p:nvSpPr>
        <p:spPr>
          <a:ln/>
        </p:spPr>
        <p:txBody>
          <a:bodyPr/>
          <a:lstStyle>
            <a:lvl1pPr>
              <a:defRPr/>
            </a:lvl1pPr>
          </a:lstStyle>
          <a:p>
            <a:pPr>
              <a:defRPr/>
            </a:pPr>
            <a:endParaRPr lang="zh-HK"/>
          </a:p>
        </p:txBody>
      </p:sp>
      <p:sp>
        <p:nvSpPr>
          <p:cNvPr id="7" name="Rectangle 6">
            <a:extLst>
              <a:ext uri="{FF2B5EF4-FFF2-40B4-BE49-F238E27FC236}">
                <a16:creationId xmlns:a16="http://schemas.microsoft.com/office/drawing/2014/main" id="{325D501B-3B55-3421-0E69-5FAC6B671BCE}"/>
              </a:ext>
            </a:extLst>
          </p:cNvPr>
          <p:cNvSpPr>
            <a:spLocks noGrp="1" noChangeArrowheads="1"/>
          </p:cNvSpPr>
          <p:nvPr>
            <p:ph type="sldNum" sz="quarter" idx="12"/>
          </p:nvPr>
        </p:nvSpPr>
        <p:spPr>
          <a:ln/>
        </p:spPr>
        <p:txBody>
          <a:bodyPr/>
          <a:lstStyle>
            <a:lvl1pPr>
              <a:defRPr/>
            </a:lvl1pPr>
          </a:lstStyle>
          <a:p>
            <a:fld id="{36192D18-9751-4D70-AF73-E2190BC112F6}" type="slidenum">
              <a:rPr lang="en-US" altLang="en-US"/>
              <a:pPr/>
              <a:t>‹#›</a:t>
            </a:fld>
            <a:endParaRPr lang="en-US" altLang="en-US"/>
          </a:p>
        </p:txBody>
      </p:sp>
    </p:spTree>
    <p:extLst>
      <p:ext uri="{BB962C8B-B14F-4D97-AF65-F5344CB8AC3E}">
        <p14:creationId xmlns:p14="http://schemas.microsoft.com/office/powerpoint/2010/main" val="4155655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Text Placeholder 2"/>
          <p:cNvSpPr>
            <a:spLocks noGrp="1"/>
          </p:cNvSpPr>
          <p:nvPr>
            <p:ph type="body"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719264"/>
            <a:ext cx="53848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000501"/>
            <a:ext cx="53848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3E38055-7A41-B3C0-CD2C-D4191E8519F9}"/>
              </a:ext>
            </a:extLst>
          </p:cNvPr>
          <p:cNvSpPr>
            <a:spLocks noGrp="1" noChangeArrowheads="1"/>
          </p:cNvSpPr>
          <p:nvPr>
            <p:ph type="dt" sz="half" idx="10"/>
          </p:nvPr>
        </p:nvSpPr>
        <p:spPr>
          <a:ln/>
        </p:spPr>
        <p:txBody>
          <a:bodyPr/>
          <a:lstStyle>
            <a:lvl1pPr>
              <a:defRPr/>
            </a:lvl1pPr>
          </a:lstStyle>
          <a:p>
            <a:pPr>
              <a:defRPr/>
            </a:pPr>
            <a:endParaRPr lang="zh-HK"/>
          </a:p>
        </p:txBody>
      </p:sp>
      <p:sp>
        <p:nvSpPr>
          <p:cNvPr id="7" name="Rectangle 5">
            <a:extLst>
              <a:ext uri="{FF2B5EF4-FFF2-40B4-BE49-F238E27FC236}">
                <a16:creationId xmlns:a16="http://schemas.microsoft.com/office/drawing/2014/main" id="{EEEB2088-ED7D-688A-B0B0-AC388C856707}"/>
              </a:ext>
            </a:extLst>
          </p:cNvPr>
          <p:cNvSpPr>
            <a:spLocks noGrp="1" noChangeArrowheads="1"/>
          </p:cNvSpPr>
          <p:nvPr>
            <p:ph type="ftr" sz="quarter" idx="11"/>
          </p:nvPr>
        </p:nvSpPr>
        <p:spPr>
          <a:ln/>
        </p:spPr>
        <p:txBody>
          <a:bodyPr/>
          <a:lstStyle>
            <a:lvl1pPr>
              <a:defRPr/>
            </a:lvl1pPr>
          </a:lstStyle>
          <a:p>
            <a:pPr>
              <a:defRPr/>
            </a:pPr>
            <a:endParaRPr lang="zh-HK"/>
          </a:p>
        </p:txBody>
      </p:sp>
      <p:sp>
        <p:nvSpPr>
          <p:cNvPr id="8" name="Rectangle 6">
            <a:extLst>
              <a:ext uri="{FF2B5EF4-FFF2-40B4-BE49-F238E27FC236}">
                <a16:creationId xmlns:a16="http://schemas.microsoft.com/office/drawing/2014/main" id="{DE0921A4-966C-EBF0-827B-ABF3F52E6941}"/>
              </a:ext>
            </a:extLst>
          </p:cNvPr>
          <p:cNvSpPr>
            <a:spLocks noGrp="1" noChangeArrowheads="1"/>
          </p:cNvSpPr>
          <p:nvPr>
            <p:ph type="sldNum" sz="quarter" idx="12"/>
          </p:nvPr>
        </p:nvSpPr>
        <p:spPr>
          <a:ln/>
        </p:spPr>
        <p:txBody>
          <a:bodyPr/>
          <a:lstStyle>
            <a:lvl1pPr>
              <a:defRPr/>
            </a:lvl1pPr>
          </a:lstStyle>
          <a:p>
            <a:fld id="{E396B478-7F62-48C1-842A-3CC4EBBA1BAA}" type="slidenum">
              <a:rPr lang="en-US" altLang="en-US"/>
              <a:pPr/>
              <a:t>‹#›</a:t>
            </a:fld>
            <a:endParaRPr lang="en-US" altLang="en-US"/>
          </a:p>
        </p:txBody>
      </p:sp>
    </p:spTree>
    <p:extLst>
      <p:ext uri="{BB962C8B-B14F-4D97-AF65-F5344CB8AC3E}">
        <p14:creationId xmlns:p14="http://schemas.microsoft.com/office/powerpoint/2010/main" val="3260205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Content Placeholder 2"/>
          <p:cNvSpPr>
            <a:spLocks noGrp="1"/>
          </p:cNvSpPr>
          <p:nvPr>
            <p:ph sz="half" idx="1"/>
          </p:nvPr>
        </p:nvSpPr>
        <p:spPr>
          <a:xfrm>
            <a:off x="609600" y="1719264"/>
            <a:ext cx="109728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4000501"/>
            <a:ext cx="109728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50B5499-96C2-4FAD-DF7F-D6D2AF4A7059}"/>
              </a:ext>
            </a:extLst>
          </p:cNvPr>
          <p:cNvSpPr>
            <a:spLocks noGrp="1" noChangeArrowheads="1"/>
          </p:cNvSpPr>
          <p:nvPr>
            <p:ph type="dt" sz="half" idx="10"/>
          </p:nvPr>
        </p:nvSpPr>
        <p:spPr>
          <a:ln/>
        </p:spPr>
        <p:txBody>
          <a:bodyPr/>
          <a:lstStyle>
            <a:lvl1pPr>
              <a:defRPr/>
            </a:lvl1pPr>
          </a:lstStyle>
          <a:p>
            <a:pPr>
              <a:defRPr/>
            </a:pPr>
            <a:endParaRPr lang="zh-HK"/>
          </a:p>
        </p:txBody>
      </p:sp>
      <p:sp>
        <p:nvSpPr>
          <p:cNvPr id="6" name="Rectangle 5">
            <a:extLst>
              <a:ext uri="{FF2B5EF4-FFF2-40B4-BE49-F238E27FC236}">
                <a16:creationId xmlns:a16="http://schemas.microsoft.com/office/drawing/2014/main" id="{222153F9-1E89-0569-746B-762CC923FD54}"/>
              </a:ext>
            </a:extLst>
          </p:cNvPr>
          <p:cNvSpPr>
            <a:spLocks noGrp="1" noChangeArrowheads="1"/>
          </p:cNvSpPr>
          <p:nvPr>
            <p:ph type="ftr" sz="quarter" idx="11"/>
          </p:nvPr>
        </p:nvSpPr>
        <p:spPr>
          <a:ln/>
        </p:spPr>
        <p:txBody>
          <a:bodyPr/>
          <a:lstStyle>
            <a:lvl1pPr>
              <a:defRPr/>
            </a:lvl1pPr>
          </a:lstStyle>
          <a:p>
            <a:pPr>
              <a:defRPr/>
            </a:pPr>
            <a:endParaRPr lang="zh-HK"/>
          </a:p>
        </p:txBody>
      </p:sp>
      <p:sp>
        <p:nvSpPr>
          <p:cNvPr id="7" name="Rectangle 6">
            <a:extLst>
              <a:ext uri="{FF2B5EF4-FFF2-40B4-BE49-F238E27FC236}">
                <a16:creationId xmlns:a16="http://schemas.microsoft.com/office/drawing/2014/main" id="{6BB26194-1EF1-3D8B-2270-C4F84831B08C}"/>
              </a:ext>
            </a:extLst>
          </p:cNvPr>
          <p:cNvSpPr>
            <a:spLocks noGrp="1" noChangeArrowheads="1"/>
          </p:cNvSpPr>
          <p:nvPr>
            <p:ph type="sldNum" sz="quarter" idx="12"/>
          </p:nvPr>
        </p:nvSpPr>
        <p:spPr>
          <a:ln/>
        </p:spPr>
        <p:txBody>
          <a:bodyPr/>
          <a:lstStyle>
            <a:lvl1pPr>
              <a:defRPr/>
            </a:lvl1pPr>
          </a:lstStyle>
          <a:p>
            <a:fld id="{C2EB5C18-FCDD-47A8-9DBF-858A3649FFB6}" type="slidenum">
              <a:rPr lang="en-US" altLang="en-US"/>
              <a:pPr/>
              <a:t>‹#›</a:t>
            </a:fld>
            <a:endParaRPr lang="en-US" altLang="en-US"/>
          </a:p>
        </p:txBody>
      </p:sp>
    </p:spTree>
    <p:extLst>
      <p:ext uri="{BB962C8B-B14F-4D97-AF65-F5344CB8AC3E}">
        <p14:creationId xmlns:p14="http://schemas.microsoft.com/office/powerpoint/2010/main" val="84253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47E28-B64A-3279-C42F-D033AAA4D9F4}"/>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D0F8261B-69E0-050F-7DC5-494B2B412B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2803FD35-A6BD-71B4-DE51-B43B0F172841}"/>
              </a:ext>
            </a:extLst>
          </p:cNvPr>
          <p:cNvSpPr>
            <a:spLocks noGrp="1"/>
          </p:cNvSpPr>
          <p:nvPr>
            <p:ph type="dt" sz="half" idx="10"/>
          </p:nvPr>
        </p:nvSpPr>
        <p:spPr/>
        <p:txBody>
          <a:bodyPr/>
          <a:lstStyle/>
          <a:p>
            <a:fld id="{375E382A-A36A-4E0D-A08E-94744A8A19F1}" type="datetimeFigureOut">
              <a:rPr lang="en-HK" smtClean="0"/>
              <a:t>2/3/2025</a:t>
            </a:fld>
            <a:endParaRPr lang="en-HK"/>
          </a:p>
        </p:txBody>
      </p:sp>
      <p:sp>
        <p:nvSpPr>
          <p:cNvPr id="5" name="Footer Placeholder 4">
            <a:extLst>
              <a:ext uri="{FF2B5EF4-FFF2-40B4-BE49-F238E27FC236}">
                <a16:creationId xmlns:a16="http://schemas.microsoft.com/office/drawing/2014/main" id="{B3A365AC-98DE-7127-C8D4-2C800685FF16}"/>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71371435-1E1F-AFB3-397E-5135CC9FCABF}"/>
              </a:ext>
            </a:extLst>
          </p:cNvPr>
          <p:cNvSpPr>
            <a:spLocks noGrp="1"/>
          </p:cNvSpPr>
          <p:nvPr>
            <p:ph type="sldNum" sz="quarter" idx="12"/>
          </p:nvPr>
        </p:nvSpPr>
        <p:spPr/>
        <p:txBody>
          <a:bodyPr/>
          <a:lstStyle/>
          <a:p>
            <a:fld id="{E328C55C-8F1D-475C-B229-B8FCACF0066E}" type="slidenum">
              <a:rPr lang="en-HK" smtClean="0"/>
              <a:t>‹#›</a:t>
            </a:fld>
            <a:endParaRPr lang="en-HK"/>
          </a:p>
        </p:txBody>
      </p:sp>
    </p:spTree>
    <p:extLst>
      <p:ext uri="{BB962C8B-B14F-4D97-AF65-F5344CB8AC3E}">
        <p14:creationId xmlns:p14="http://schemas.microsoft.com/office/powerpoint/2010/main" val="4056633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BD9E-B50B-1DB8-79FC-1D83788AFA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HK"/>
          </a:p>
        </p:txBody>
      </p:sp>
      <p:sp>
        <p:nvSpPr>
          <p:cNvPr id="3" name="Text Placeholder 2">
            <a:extLst>
              <a:ext uri="{FF2B5EF4-FFF2-40B4-BE49-F238E27FC236}">
                <a16:creationId xmlns:a16="http://schemas.microsoft.com/office/drawing/2014/main" id="{6EA7118D-E410-0E33-3285-95341BF742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87CF3D-EA69-DD0D-4D2D-DEA130466D7E}"/>
              </a:ext>
            </a:extLst>
          </p:cNvPr>
          <p:cNvSpPr>
            <a:spLocks noGrp="1"/>
          </p:cNvSpPr>
          <p:nvPr>
            <p:ph type="dt" sz="half" idx="10"/>
          </p:nvPr>
        </p:nvSpPr>
        <p:spPr/>
        <p:txBody>
          <a:bodyPr/>
          <a:lstStyle/>
          <a:p>
            <a:fld id="{375E382A-A36A-4E0D-A08E-94744A8A19F1}" type="datetimeFigureOut">
              <a:rPr lang="en-HK" smtClean="0"/>
              <a:t>2/3/2025</a:t>
            </a:fld>
            <a:endParaRPr lang="en-HK"/>
          </a:p>
        </p:txBody>
      </p:sp>
      <p:sp>
        <p:nvSpPr>
          <p:cNvPr id="5" name="Footer Placeholder 4">
            <a:extLst>
              <a:ext uri="{FF2B5EF4-FFF2-40B4-BE49-F238E27FC236}">
                <a16:creationId xmlns:a16="http://schemas.microsoft.com/office/drawing/2014/main" id="{1426F188-54E6-D4B2-7796-DCF310E75B80}"/>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B50105BE-6536-A7F2-1283-201234369CA6}"/>
              </a:ext>
            </a:extLst>
          </p:cNvPr>
          <p:cNvSpPr>
            <a:spLocks noGrp="1"/>
          </p:cNvSpPr>
          <p:nvPr>
            <p:ph type="sldNum" sz="quarter" idx="12"/>
          </p:nvPr>
        </p:nvSpPr>
        <p:spPr/>
        <p:txBody>
          <a:bodyPr/>
          <a:lstStyle/>
          <a:p>
            <a:fld id="{E328C55C-8F1D-475C-B229-B8FCACF0066E}" type="slidenum">
              <a:rPr lang="en-HK" smtClean="0"/>
              <a:t>‹#›</a:t>
            </a:fld>
            <a:endParaRPr lang="en-HK"/>
          </a:p>
        </p:txBody>
      </p:sp>
    </p:spTree>
    <p:extLst>
      <p:ext uri="{BB962C8B-B14F-4D97-AF65-F5344CB8AC3E}">
        <p14:creationId xmlns:p14="http://schemas.microsoft.com/office/powerpoint/2010/main" val="3695488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1A13-B9E0-D2ED-D07F-F6A283F871D7}"/>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2F0926C3-E5D7-5EAD-612A-ACD54951DD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Content Placeholder 3">
            <a:extLst>
              <a:ext uri="{FF2B5EF4-FFF2-40B4-BE49-F238E27FC236}">
                <a16:creationId xmlns:a16="http://schemas.microsoft.com/office/drawing/2014/main" id="{FD8FA5BD-4DF0-A6B9-AD6A-EFB921E760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Date Placeholder 4">
            <a:extLst>
              <a:ext uri="{FF2B5EF4-FFF2-40B4-BE49-F238E27FC236}">
                <a16:creationId xmlns:a16="http://schemas.microsoft.com/office/drawing/2014/main" id="{AED7AE5F-D649-FB61-3A62-39E71BA91D9B}"/>
              </a:ext>
            </a:extLst>
          </p:cNvPr>
          <p:cNvSpPr>
            <a:spLocks noGrp="1"/>
          </p:cNvSpPr>
          <p:nvPr>
            <p:ph type="dt" sz="half" idx="10"/>
          </p:nvPr>
        </p:nvSpPr>
        <p:spPr/>
        <p:txBody>
          <a:bodyPr/>
          <a:lstStyle/>
          <a:p>
            <a:fld id="{375E382A-A36A-4E0D-A08E-94744A8A19F1}" type="datetimeFigureOut">
              <a:rPr lang="en-HK" smtClean="0"/>
              <a:t>2/3/2025</a:t>
            </a:fld>
            <a:endParaRPr lang="en-HK"/>
          </a:p>
        </p:txBody>
      </p:sp>
      <p:sp>
        <p:nvSpPr>
          <p:cNvPr id="6" name="Footer Placeholder 5">
            <a:extLst>
              <a:ext uri="{FF2B5EF4-FFF2-40B4-BE49-F238E27FC236}">
                <a16:creationId xmlns:a16="http://schemas.microsoft.com/office/drawing/2014/main" id="{2A624DA4-9933-F16A-C3B4-663A7429F2D3}"/>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8ACA6EDF-41A9-C794-0781-6A1223487D17}"/>
              </a:ext>
            </a:extLst>
          </p:cNvPr>
          <p:cNvSpPr>
            <a:spLocks noGrp="1"/>
          </p:cNvSpPr>
          <p:nvPr>
            <p:ph type="sldNum" sz="quarter" idx="12"/>
          </p:nvPr>
        </p:nvSpPr>
        <p:spPr/>
        <p:txBody>
          <a:bodyPr/>
          <a:lstStyle/>
          <a:p>
            <a:fld id="{E328C55C-8F1D-475C-B229-B8FCACF0066E}" type="slidenum">
              <a:rPr lang="en-HK" smtClean="0"/>
              <a:t>‹#›</a:t>
            </a:fld>
            <a:endParaRPr lang="en-HK"/>
          </a:p>
        </p:txBody>
      </p:sp>
    </p:spTree>
    <p:extLst>
      <p:ext uri="{BB962C8B-B14F-4D97-AF65-F5344CB8AC3E}">
        <p14:creationId xmlns:p14="http://schemas.microsoft.com/office/powerpoint/2010/main" val="3985861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7DD07-E013-60D4-EF1E-ABB25704562B}"/>
              </a:ext>
            </a:extLst>
          </p:cNvPr>
          <p:cNvSpPr>
            <a:spLocks noGrp="1"/>
          </p:cNvSpPr>
          <p:nvPr>
            <p:ph type="title"/>
          </p:nvPr>
        </p:nvSpPr>
        <p:spPr>
          <a:xfrm>
            <a:off x="839788" y="365125"/>
            <a:ext cx="10515600" cy="1325563"/>
          </a:xfrm>
        </p:spPr>
        <p:txBody>
          <a:bodyPr/>
          <a:lstStyle/>
          <a:p>
            <a:r>
              <a:rPr lang="en-US"/>
              <a:t>Click to edit Master title style</a:t>
            </a:r>
            <a:endParaRPr lang="en-HK"/>
          </a:p>
        </p:txBody>
      </p:sp>
      <p:sp>
        <p:nvSpPr>
          <p:cNvPr id="3" name="Text Placeholder 2">
            <a:extLst>
              <a:ext uri="{FF2B5EF4-FFF2-40B4-BE49-F238E27FC236}">
                <a16:creationId xmlns:a16="http://schemas.microsoft.com/office/drawing/2014/main" id="{B83A08D8-3189-3ECC-7D0E-EA318D783F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4A5E57-08EB-64D8-6349-F83F52D82A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Text Placeholder 4">
            <a:extLst>
              <a:ext uri="{FF2B5EF4-FFF2-40B4-BE49-F238E27FC236}">
                <a16:creationId xmlns:a16="http://schemas.microsoft.com/office/drawing/2014/main" id="{189E62CC-E315-81D5-372F-BD500F726E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BC9F45-2ED0-CC43-C866-980C5EB451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7" name="Date Placeholder 6">
            <a:extLst>
              <a:ext uri="{FF2B5EF4-FFF2-40B4-BE49-F238E27FC236}">
                <a16:creationId xmlns:a16="http://schemas.microsoft.com/office/drawing/2014/main" id="{6F054A84-8943-D18F-C6A4-9FAC2F8D4D99}"/>
              </a:ext>
            </a:extLst>
          </p:cNvPr>
          <p:cNvSpPr>
            <a:spLocks noGrp="1"/>
          </p:cNvSpPr>
          <p:nvPr>
            <p:ph type="dt" sz="half" idx="10"/>
          </p:nvPr>
        </p:nvSpPr>
        <p:spPr/>
        <p:txBody>
          <a:bodyPr/>
          <a:lstStyle/>
          <a:p>
            <a:fld id="{375E382A-A36A-4E0D-A08E-94744A8A19F1}" type="datetimeFigureOut">
              <a:rPr lang="en-HK" smtClean="0"/>
              <a:t>2/3/2025</a:t>
            </a:fld>
            <a:endParaRPr lang="en-HK"/>
          </a:p>
        </p:txBody>
      </p:sp>
      <p:sp>
        <p:nvSpPr>
          <p:cNvPr id="8" name="Footer Placeholder 7">
            <a:extLst>
              <a:ext uri="{FF2B5EF4-FFF2-40B4-BE49-F238E27FC236}">
                <a16:creationId xmlns:a16="http://schemas.microsoft.com/office/drawing/2014/main" id="{E72D18DF-C96E-D080-2521-4025F45AC252}"/>
              </a:ext>
            </a:extLst>
          </p:cNvPr>
          <p:cNvSpPr>
            <a:spLocks noGrp="1"/>
          </p:cNvSpPr>
          <p:nvPr>
            <p:ph type="ftr" sz="quarter" idx="11"/>
          </p:nvPr>
        </p:nvSpPr>
        <p:spPr/>
        <p:txBody>
          <a:bodyPr/>
          <a:lstStyle/>
          <a:p>
            <a:endParaRPr lang="en-HK"/>
          </a:p>
        </p:txBody>
      </p:sp>
      <p:sp>
        <p:nvSpPr>
          <p:cNvPr id="9" name="Slide Number Placeholder 8">
            <a:extLst>
              <a:ext uri="{FF2B5EF4-FFF2-40B4-BE49-F238E27FC236}">
                <a16:creationId xmlns:a16="http://schemas.microsoft.com/office/drawing/2014/main" id="{A5615A0E-1E5D-50E7-C414-E357E1A69FDB}"/>
              </a:ext>
            </a:extLst>
          </p:cNvPr>
          <p:cNvSpPr>
            <a:spLocks noGrp="1"/>
          </p:cNvSpPr>
          <p:nvPr>
            <p:ph type="sldNum" sz="quarter" idx="12"/>
          </p:nvPr>
        </p:nvSpPr>
        <p:spPr/>
        <p:txBody>
          <a:bodyPr/>
          <a:lstStyle/>
          <a:p>
            <a:fld id="{E328C55C-8F1D-475C-B229-B8FCACF0066E}" type="slidenum">
              <a:rPr lang="en-HK" smtClean="0"/>
              <a:t>‹#›</a:t>
            </a:fld>
            <a:endParaRPr lang="en-HK"/>
          </a:p>
        </p:txBody>
      </p:sp>
    </p:spTree>
    <p:extLst>
      <p:ext uri="{BB962C8B-B14F-4D97-AF65-F5344CB8AC3E}">
        <p14:creationId xmlns:p14="http://schemas.microsoft.com/office/powerpoint/2010/main" val="3552754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3F414-5781-E6E3-D16A-22EB8E775B04}"/>
              </a:ext>
            </a:extLst>
          </p:cNvPr>
          <p:cNvSpPr>
            <a:spLocks noGrp="1"/>
          </p:cNvSpPr>
          <p:nvPr>
            <p:ph type="title"/>
          </p:nvPr>
        </p:nvSpPr>
        <p:spPr/>
        <p:txBody>
          <a:bodyPr/>
          <a:lstStyle/>
          <a:p>
            <a:r>
              <a:rPr lang="en-US"/>
              <a:t>Click to edit Master title style</a:t>
            </a:r>
            <a:endParaRPr lang="en-HK"/>
          </a:p>
        </p:txBody>
      </p:sp>
      <p:sp>
        <p:nvSpPr>
          <p:cNvPr id="3" name="Date Placeholder 2">
            <a:extLst>
              <a:ext uri="{FF2B5EF4-FFF2-40B4-BE49-F238E27FC236}">
                <a16:creationId xmlns:a16="http://schemas.microsoft.com/office/drawing/2014/main" id="{05AF7CBD-198A-006C-F155-A4F9BD19D834}"/>
              </a:ext>
            </a:extLst>
          </p:cNvPr>
          <p:cNvSpPr>
            <a:spLocks noGrp="1"/>
          </p:cNvSpPr>
          <p:nvPr>
            <p:ph type="dt" sz="half" idx="10"/>
          </p:nvPr>
        </p:nvSpPr>
        <p:spPr/>
        <p:txBody>
          <a:bodyPr/>
          <a:lstStyle/>
          <a:p>
            <a:fld id="{375E382A-A36A-4E0D-A08E-94744A8A19F1}" type="datetimeFigureOut">
              <a:rPr lang="en-HK" smtClean="0"/>
              <a:t>2/3/2025</a:t>
            </a:fld>
            <a:endParaRPr lang="en-HK"/>
          </a:p>
        </p:txBody>
      </p:sp>
      <p:sp>
        <p:nvSpPr>
          <p:cNvPr id="4" name="Footer Placeholder 3">
            <a:extLst>
              <a:ext uri="{FF2B5EF4-FFF2-40B4-BE49-F238E27FC236}">
                <a16:creationId xmlns:a16="http://schemas.microsoft.com/office/drawing/2014/main" id="{5DF7D2F6-532D-B26E-13EA-DD30F84E97D8}"/>
              </a:ext>
            </a:extLst>
          </p:cNvPr>
          <p:cNvSpPr>
            <a:spLocks noGrp="1"/>
          </p:cNvSpPr>
          <p:nvPr>
            <p:ph type="ftr" sz="quarter" idx="11"/>
          </p:nvPr>
        </p:nvSpPr>
        <p:spPr/>
        <p:txBody>
          <a:bodyPr/>
          <a:lstStyle/>
          <a:p>
            <a:endParaRPr lang="en-HK"/>
          </a:p>
        </p:txBody>
      </p:sp>
      <p:sp>
        <p:nvSpPr>
          <p:cNvPr id="5" name="Slide Number Placeholder 4">
            <a:extLst>
              <a:ext uri="{FF2B5EF4-FFF2-40B4-BE49-F238E27FC236}">
                <a16:creationId xmlns:a16="http://schemas.microsoft.com/office/drawing/2014/main" id="{C3F13E8D-9A20-748E-75EB-3174875A0903}"/>
              </a:ext>
            </a:extLst>
          </p:cNvPr>
          <p:cNvSpPr>
            <a:spLocks noGrp="1"/>
          </p:cNvSpPr>
          <p:nvPr>
            <p:ph type="sldNum" sz="quarter" idx="12"/>
          </p:nvPr>
        </p:nvSpPr>
        <p:spPr/>
        <p:txBody>
          <a:bodyPr/>
          <a:lstStyle/>
          <a:p>
            <a:fld id="{E328C55C-8F1D-475C-B229-B8FCACF0066E}" type="slidenum">
              <a:rPr lang="en-HK" smtClean="0"/>
              <a:t>‹#›</a:t>
            </a:fld>
            <a:endParaRPr lang="en-HK"/>
          </a:p>
        </p:txBody>
      </p:sp>
    </p:spTree>
    <p:extLst>
      <p:ext uri="{BB962C8B-B14F-4D97-AF65-F5344CB8AC3E}">
        <p14:creationId xmlns:p14="http://schemas.microsoft.com/office/powerpoint/2010/main" val="1200075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BF039C-E635-9ADA-8171-7C500A91A67F}"/>
              </a:ext>
            </a:extLst>
          </p:cNvPr>
          <p:cNvSpPr>
            <a:spLocks noGrp="1"/>
          </p:cNvSpPr>
          <p:nvPr>
            <p:ph type="dt" sz="half" idx="10"/>
          </p:nvPr>
        </p:nvSpPr>
        <p:spPr/>
        <p:txBody>
          <a:bodyPr/>
          <a:lstStyle/>
          <a:p>
            <a:fld id="{375E382A-A36A-4E0D-A08E-94744A8A19F1}" type="datetimeFigureOut">
              <a:rPr lang="en-HK" smtClean="0"/>
              <a:t>2/3/2025</a:t>
            </a:fld>
            <a:endParaRPr lang="en-HK"/>
          </a:p>
        </p:txBody>
      </p:sp>
      <p:sp>
        <p:nvSpPr>
          <p:cNvPr id="3" name="Footer Placeholder 2">
            <a:extLst>
              <a:ext uri="{FF2B5EF4-FFF2-40B4-BE49-F238E27FC236}">
                <a16:creationId xmlns:a16="http://schemas.microsoft.com/office/drawing/2014/main" id="{E6C75338-B2BF-B017-6392-52E3F55C2ED2}"/>
              </a:ext>
            </a:extLst>
          </p:cNvPr>
          <p:cNvSpPr>
            <a:spLocks noGrp="1"/>
          </p:cNvSpPr>
          <p:nvPr>
            <p:ph type="ftr" sz="quarter" idx="11"/>
          </p:nvPr>
        </p:nvSpPr>
        <p:spPr/>
        <p:txBody>
          <a:bodyPr/>
          <a:lstStyle/>
          <a:p>
            <a:endParaRPr lang="en-HK"/>
          </a:p>
        </p:txBody>
      </p:sp>
      <p:sp>
        <p:nvSpPr>
          <p:cNvPr id="4" name="Slide Number Placeholder 3">
            <a:extLst>
              <a:ext uri="{FF2B5EF4-FFF2-40B4-BE49-F238E27FC236}">
                <a16:creationId xmlns:a16="http://schemas.microsoft.com/office/drawing/2014/main" id="{A278A359-563F-D273-9C86-3F96C3D15A69}"/>
              </a:ext>
            </a:extLst>
          </p:cNvPr>
          <p:cNvSpPr>
            <a:spLocks noGrp="1"/>
          </p:cNvSpPr>
          <p:nvPr>
            <p:ph type="sldNum" sz="quarter" idx="12"/>
          </p:nvPr>
        </p:nvSpPr>
        <p:spPr/>
        <p:txBody>
          <a:bodyPr/>
          <a:lstStyle/>
          <a:p>
            <a:fld id="{E328C55C-8F1D-475C-B229-B8FCACF0066E}" type="slidenum">
              <a:rPr lang="en-HK" smtClean="0"/>
              <a:t>‹#›</a:t>
            </a:fld>
            <a:endParaRPr lang="en-HK"/>
          </a:p>
        </p:txBody>
      </p:sp>
    </p:spTree>
    <p:extLst>
      <p:ext uri="{BB962C8B-B14F-4D97-AF65-F5344CB8AC3E}">
        <p14:creationId xmlns:p14="http://schemas.microsoft.com/office/powerpoint/2010/main" val="558575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279A9-99E2-8FB3-10A7-0F85F6539E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Content Placeholder 2">
            <a:extLst>
              <a:ext uri="{FF2B5EF4-FFF2-40B4-BE49-F238E27FC236}">
                <a16:creationId xmlns:a16="http://schemas.microsoft.com/office/drawing/2014/main" id="{A01239C2-DB87-598C-AEB9-8FA81DA833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Text Placeholder 3">
            <a:extLst>
              <a:ext uri="{FF2B5EF4-FFF2-40B4-BE49-F238E27FC236}">
                <a16:creationId xmlns:a16="http://schemas.microsoft.com/office/drawing/2014/main" id="{BE4A720D-FC53-B33B-386E-D128B28813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770B07-D96E-9132-8752-E8C3EBF178A9}"/>
              </a:ext>
            </a:extLst>
          </p:cNvPr>
          <p:cNvSpPr>
            <a:spLocks noGrp="1"/>
          </p:cNvSpPr>
          <p:nvPr>
            <p:ph type="dt" sz="half" idx="10"/>
          </p:nvPr>
        </p:nvSpPr>
        <p:spPr/>
        <p:txBody>
          <a:bodyPr/>
          <a:lstStyle/>
          <a:p>
            <a:fld id="{375E382A-A36A-4E0D-A08E-94744A8A19F1}" type="datetimeFigureOut">
              <a:rPr lang="en-HK" smtClean="0"/>
              <a:t>2/3/2025</a:t>
            </a:fld>
            <a:endParaRPr lang="en-HK"/>
          </a:p>
        </p:txBody>
      </p:sp>
      <p:sp>
        <p:nvSpPr>
          <p:cNvPr id="6" name="Footer Placeholder 5">
            <a:extLst>
              <a:ext uri="{FF2B5EF4-FFF2-40B4-BE49-F238E27FC236}">
                <a16:creationId xmlns:a16="http://schemas.microsoft.com/office/drawing/2014/main" id="{75A18816-F0CE-EC20-7054-BB833D6511E2}"/>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06450055-1F2C-F2DB-1FBD-9B2569FEE532}"/>
              </a:ext>
            </a:extLst>
          </p:cNvPr>
          <p:cNvSpPr>
            <a:spLocks noGrp="1"/>
          </p:cNvSpPr>
          <p:nvPr>
            <p:ph type="sldNum" sz="quarter" idx="12"/>
          </p:nvPr>
        </p:nvSpPr>
        <p:spPr/>
        <p:txBody>
          <a:bodyPr/>
          <a:lstStyle/>
          <a:p>
            <a:fld id="{E328C55C-8F1D-475C-B229-B8FCACF0066E}" type="slidenum">
              <a:rPr lang="en-HK" smtClean="0"/>
              <a:t>‹#›</a:t>
            </a:fld>
            <a:endParaRPr lang="en-HK"/>
          </a:p>
        </p:txBody>
      </p:sp>
    </p:spTree>
    <p:extLst>
      <p:ext uri="{BB962C8B-B14F-4D97-AF65-F5344CB8AC3E}">
        <p14:creationId xmlns:p14="http://schemas.microsoft.com/office/powerpoint/2010/main" val="2074497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A9E02-F69F-685B-EC12-F3C11528D1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Picture Placeholder 2">
            <a:extLst>
              <a:ext uri="{FF2B5EF4-FFF2-40B4-BE49-F238E27FC236}">
                <a16:creationId xmlns:a16="http://schemas.microsoft.com/office/drawing/2014/main" id="{CC6599E2-8B40-2DDA-E209-58FA7EAFF2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HK"/>
          </a:p>
        </p:txBody>
      </p:sp>
      <p:sp>
        <p:nvSpPr>
          <p:cNvPr id="4" name="Text Placeholder 3">
            <a:extLst>
              <a:ext uri="{FF2B5EF4-FFF2-40B4-BE49-F238E27FC236}">
                <a16:creationId xmlns:a16="http://schemas.microsoft.com/office/drawing/2014/main" id="{0139F660-2DDD-468B-5764-9F6D9443DC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BB7B48-385F-227C-976A-A01E5B405BE0}"/>
              </a:ext>
            </a:extLst>
          </p:cNvPr>
          <p:cNvSpPr>
            <a:spLocks noGrp="1"/>
          </p:cNvSpPr>
          <p:nvPr>
            <p:ph type="dt" sz="half" idx="10"/>
          </p:nvPr>
        </p:nvSpPr>
        <p:spPr/>
        <p:txBody>
          <a:bodyPr/>
          <a:lstStyle/>
          <a:p>
            <a:fld id="{375E382A-A36A-4E0D-A08E-94744A8A19F1}" type="datetimeFigureOut">
              <a:rPr lang="en-HK" smtClean="0"/>
              <a:t>2/3/2025</a:t>
            </a:fld>
            <a:endParaRPr lang="en-HK"/>
          </a:p>
        </p:txBody>
      </p:sp>
      <p:sp>
        <p:nvSpPr>
          <p:cNvPr id="6" name="Footer Placeholder 5">
            <a:extLst>
              <a:ext uri="{FF2B5EF4-FFF2-40B4-BE49-F238E27FC236}">
                <a16:creationId xmlns:a16="http://schemas.microsoft.com/office/drawing/2014/main" id="{816A0F20-9985-5DFA-0AF5-2A9B21B8B905}"/>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90DE9629-1293-29C5-84E8-5B8ECEAB6078}"/>
              </a:ext>
            </a:extLst>
          </p:cNvPr>
          <p:cNvSpPr>
            <a:spLocks noGrp="1"/>
          </p:cNvSpPr>
          <p:nvPr>
            <p:ph type="sldNum" sz="quarter" idx="12"/>
          </p:nvPr>
        </p:nvSpPr>
        <p:spPr/>
        <p:txBody>
          <a:bodyPr/>
          <a:lstStyle/>
          <a:p>
            <a:fld id="{E328C55C-8F1D-475C-B229-B8FCACF0066E}" type="slidenum">
              <a:rPr lang="en-HK" smtClean="0"/>
              <a:t>‹#›</a:t>
            </a:fld>
            <a:endParaRPr lang="en-HK"/>
          </a:p>
        </p:txBody>
      </p:sp>
    </p:spTree>
    <p:extLst>
      <p:ext uri="{BB962C8B-B14F-4D97-AF65-F5344CB8AC3E}">
        <p14:creationId xmlns:p14="http://schemas.microsoft.com/office/powerpoint/2010/main" val="566601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57E001-C16D-87D2-C0F2-ADED20DBA5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HK"/>
          </a:p>
        </p:txBody>
      </p:sp>
      <p:sp>
        <p:nvSpPr>
          <p:cNvPr id="3" name="Text Placeholder 2">
            <a:extLst>
              <a:ext uri="{FF2B5EF4-FFF2-40B4-BE49-F238E27FC236}">
                <a16:creationId xmlns:a16="http://schemas.microsoft.com/office/drawing/2014/main" id="{FE0C65C4-D825-407D-C19D-B2C2A81247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9F1C28EB-4A42-D4D9-D2F8-8EE338A27A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5E382A-A36A-4E0D-A08E-94744A8A19F1}" type="datetimeFigureOut">
              <a:rPr lang="en-HK" smtClean="0"/>
              <a:t>2/3/2025</a:t>
            </a:fld>
            <a:endParaRPr lang="en-HK"/>
          </a:p>
        </p:txBody>
      </p:sp>
      <p:sp>
        <p:nvSpPr>
          <p:cNvPr id="5" name="Footer Placeholder 4">
            <a:extLst>
              <a:ext uri="{FF2B5EF4-FFF2-40B4-BE49-F238E27FC236}">
                <a16:creationId xmlns:a16="http://schemas.microsoft.com/office/drawing/2014/main" id="{51EBE360-D3DD-9D74-6ECF-08542E696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HK"/>
          </a:p>
        </p:txBody>
      </p:sp>
      <p:sp>
        <p:nvSpPr>
          <p:cNvPr id="6" name="Slide Number Placeholder 5">
            <a:extLst>
              <a:ext uri="{FF2B5EF4-FFF2-40B4-BE49-F238E27FC236}">
                <a16:creationId xmlns:a16="http://schemas.microsoft.com/office/drawing/2014/main" id="{ED6A3AA6-6FE1-9418-2CFD-AA202AF68A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28C55C-8F1D-475C-B229-B8FCACF0066E}" type="slidenum">
              <a:rPr lang="en-HK" smtClean="0"/>
              <a:t>‹#›</a:t>
            </a:fld>
            <a:endParaRPr lang="en-HK"/>
          </a:p>
        </p:txBody>
      </p:sp>
    </p:spTree>
    <p:extLst>
      <p:ext uri="{BB962C8B-B14F-4D97-AF65-F5344CB8AC3E}">
        <p14:creationId xmlns:p14="http://schemas.microsoft.com/office/powerpoint/2010/main" val="3141416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4.xml.rels><?xml version="1.0" encoding="UTF-8" standalone="yes"?>
<Relationships xmlns="http://schemas.openxmlformats.org/package/2006/relationships"><Relationship Id="rId8" Type="http://schemas.openxmlformats.org/officeDocument/2006/relationships/image" Target="../media/image64.wmf"/><Relationship Id="rId13" Type="http://schemas.openxmlformats.org/officeDocument/2006/relationships/oleObject" Target="../embeddings/oleObject7.bin"/><Relationship Id="rId18" Type="http://schemas.openxmlformats.org/officeDocument/2006/relationships/image" Target="../media/image69.w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66.wmf"/><Relationship Id="rId17" Type="http://schemas.openxmlformats.org/officeDocument/2006/relationships/oleObject" Target="../embeddings/oleObject9.bin"/><Relationship Id="rId2" Type="http://schemas.openxmlformats.org/officeDocument/2006/relationships/image" Target="../media/image61.png"/><Relationship Id="rId16" Type="http://schemas.openxmlformats.org/officeDocument/2006/relationships/image" Target="../media/image68.wmf"/><Relationship Id="rId1" Type="http://schemas.openxmlformats.org/officeDocument/2006/relationships/slideLayout" Target="../slideLayouts/slideLayout2.xml"/><Relationship Id="rId6" Type="http://schemas.openxmlformats.org/officeDocument/2006/relationships/image" Target="../media/image63.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65.wmf"/><Relationship Id="rId4" Type="http://schemas.openxmlformats.org/officeDocument/2006/relationships/image" Target="../media/image62.wmf"/><Relationship Id="rId9" Type="http://schemas.openxmlformats.org/officeDocument/2006/relationships/oleObject" Target="../embeddings/oleObject5.bin"/><Relationship Id="rId14" Type="http://schemas.openxmlformats.org/officeDocument/2006/relationships/image" Target="../media/image67.wmf"/></Relationships>
</file>

<file path=ppt/slides/_rels/slide3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4.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4.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93.png"/><Relationship Id="rId7" Type="http://schemas.openxmlformats.org/officeDocument/2006/relationships/image" Target="../media/image100.wmf"/><Relationship Id="rId2" Type="http://schemas.openxmlformats.org/officeDocument/2006/relationships/image" Target="../media/image90.png"/><Relationship Id="rId1" Type="http://schemas.openxmlformats.org/officeDocument/2006/relationships/slideLayout" Target="../slideLayouts/slideLayout4.xml"/><Relationship Id="rId6" Type="http://schemas.openxmlformats.org/officeDocument/2006/relationships/oleObject" Target="../embeddings/oleObject10.bin"/><Relationship Id="rId5" Type="http://schemas.openxmlformats.org/officeDocument/2006/relationships/image" Target="../media/image95.png"/><Relationship Id="rId4" Type="http://schemas.openxmlformats.org/officeDocument/2006/relationships/image" Target="../media/image99.png"/><Relationship Id="rId9" Type="http://schemas.openxmlformats.org/officeDocument/2006/relationships/image" Target="../media/image101.wm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1.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image" Target="../media/image107.png"/><Relationship Id="rId1" Type="http://schemas.openxmlformats.org/officeDocument/2006/relationships/slideLayout" Target="../slideLayouts/slideLayout4.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120.emf"/><Relationship Id="rId7" Type="http://schemas.openxmlformats.org/officeDocument/2006/relationships/image" Target="../media/image122.emf"/><Relationship Id="rId2" Type="http://schemas.openxmlformats.org/officeDocument/2006/relationships/oleObject" Target="../embeddings/oleObject12.bin"/><Relationship Id="rId1" Type="http://schemas.openxmlformats.org/officeDocument/2006/relationships/slideLayout" Target="../slideLayouts/slideLayout4.xml"/><Relationship Id="rId6" Type="http://schemas.openxmlformats.org/officeDocument/2006/relationships/oleObject" Target="../embeddings/oleObject14.bin"/><Relationship Id="rId5" Type="http://schemas.openxmlformats.org/officeDocument/2006/relationships/image" Target="../media/image121.emf"/><Relationship Id="rId10" Type="http://schemas.openxmlformats.org/officeDocument/2006/relationships/image" Target="../media/image124.jpeg"/><Relationship Id="rId4" Type="http://schemas.openxmlformats.org/officeDocument/2006/relationships/oleObject" Target="../embeddings/oleObject13.bin"/><Relationship Id="rId9" Type="http://schemas.openxmlformats.org/officeDocument/2006/relationships/image" Target="../media/image123.emf"/></Relationships>
</file>

<file path=ppt/slides/_rels/slide4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6.xml"/><Relationship Id="rId5" Type="http://schemas.openxmlformats.org/officeDocument/2006/relationships/image" Target="../media/image131.png"/><Relationship Id="rId4" Type="http://schemas.openxmlformats.org/officeDocument/2006/relationships/image" Target="../media/image130.png"/></Relationships>
</file>

<file path=ppt/slides/_rels/slide47.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14.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8.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14.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49.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14.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FD6483DF-B433-48CE-60E8-98B62767ACA5}"/>
              </a:ext>
            </a:extLst>
          </p:cNvPr>
          <p:cNvSpPr>
            <a:spLocks noGrp="1"/>
          </p:cNvSpPr>
          <p:nvPr>
            <p:ph type="title"/>
          </p:nvPr>
        </p:nvSpPr>
        <p:spPr>
          <a:xfrm>
            <a:off x="838200" y="-283268"/>
            <a:ext cx="10515600" cy="1325563"/>
          </a:xfrm>
        </p:spPr>
        <p:txBody>
          <a:bodyPr/>
          <a:lstStyle/>
          <a:p>
            <a:pPr eaLnBrk="1" hangingPunct="1"/>
            <a:r>
              <a:rPr lang="en-US" altLang="en-US" dirty="0"/>
              <a:t>The Laws of Motion</a:t>
            </a:r>
          </a:p>
        </p:txBody>
      </p:sp>
      <p:sp>
        <p:nvSpPr>
          <p:cNvPr id="46083" name="Content Placeholder 2">
            <a:extLst>
              <a:ext uri="{FF2B5EF4-FFF2-40B4-BE49-F238E27FC236}">
                <a16:creationId xmlns:a16="http://schemas.microsoft.com/office/drawing/2014/main" id="{DC30EDBA-8698-D070-9CA6-62257625D023}"/>
              </a:ext>
            </a:extLst>
          </p:cNvPr>
          <p:cNvSpPr>
            <a:spLocks noGrp="1"/>
          </p:cNvSpPr>
          <p:nvPr>
            <p:ph idx="1"/>
          </p:nvPr>
        </p:nvSpPr>
        <p:spPr>
          <a:xfrm>
            <a:off x="1134268" y="994756"/>
            <a:ext cx="9988161" cy="4438650"/>
          </a:xfrm>
        </p:spPr>
        <p:txBody>
          <a:bodyPr>
            <a:normAutofit fontScale="92500" lnSpcReduction="10000"/>
          </a:bodyPr>
          <a:lstStyle/>
          <a:p>
            <a:pPr marL="0" indent="0"/>
            <a:r>
              <a:rPr lang="en-US" altLang="en-US" dirty="0"/>
              <a:t>The description of an object in motion included its position, velocity, and acceleration (kinematics). There was no consideration of what might influence the motion.</a:t>
            </a:r>
          </a:p>
          <a:p>
            <a:pPr marL="0" indent="0"/>
            <a:r>
              <a:rPr lang="en-US" altLang="en-US" dirty="0"/>
              <a:t>The area of such kind of studies is called </a:t>
            </a:r>
            <a:r>
              <a:rPr lang="en-US" altLang="en-US" dirty="0">
                <a:solidFill>
                  <a:srgbClr val="7030A0"/>
                </a:solidFill>
              </a:rPr>
              <a:t>Dynamics</a:t>
            </a:r>
            <a:r>
              <a:rPr lang="en-US" altLang="en-US" dirty="0"/>
              <a:t> (a branch of mechanics that deals with forces and their relation primarily to the motion but sometimes also to the equilibrium of bodies-Merriam-Webster dictionary)</a:t>
            </a:r>
          </a:p>
          <a:p>
            <a:pPr marL="0" indent="0"/>
            <a:r>
              <a:rPr lang="en-US" altLang="en-US" dirty="0"/>
              <a:t>It comes to the famous three Newton</a:t>
            </a:r>
            <a:r>
              <a:rPr lang="ja-JP" altLang="en-US" dirty="0"/>
              <a:t>’</a:t>
            </a:r>
            <a:r>
              <a:rPr lang="en-US" altLang="ja-JP" dirty="0"/>
              <a:t>s laws of motion.</a:t>
            </a:r>
          </a:p>
          <a:p>
            <a:pPr marL="0" indent="0">
              <a:buNone/>
            </a:pPr>
            <a:endParaRPr lang="en-US" altLang="en-US" dirty="0"/>
          </a:p>
          <a:p>
            <a:pPr marL="0" indent="0">
              <a:buNone/>
            </a:pPr>
            <a:r>
              <a:rPr lang="en-US" altLang="en-US" dirty="0"/>
              <a:t>	</a:t>
            </a:r>
          </a:p>
          <a:p>
            <a:pPr marL="0" indent="0">
              <a:buNone/>
            </a:pPr>
            <a:r>
              <a:rPr lang="en-US" altLang="en-US" dirty="0"/>
              <a:t>	</a:t>
            </a:r>
          </a:p>
        </p:txBody>
      </p:sp>
      <p:sp>
        <p:nvSpPr>
          <p:cNvPr id="46084" name="TextBox 5">
            <a:extLst>
              <a:ext uri="{FF2B5EF4-FFF2-40B4-BE49-F238E27FC236}">
                <a16:creationId xmlns:a16="http://schemas.microsoft.com/office/drawing/2014/main" id="{AE7A840E-E227-DC5F-0426-91ED38B828C7}"/>
              </a:ext>
            </a:extLst>
          </p:cNvPr>
          <p:cNvSpPr txBox="1">
            <a:spLocks noChangeArrowheads="1"/>
          </p:cNvSpPr>
          <p:nvPr/>
        </p:nvSpPr>
        <p:spPr bwMode="auto">
          <a:xfrm>
            <a:off x="5105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gn="r" eaLnBrk="1" hangingPunct="1">
              <a:lnSpc>
                <a:spcPct val="100000"/>
              </a:lnSpc>
              <a:spcBef>
                <a:spcPct val="0"/>
              </a:spcBef>
            </a:pPr>
            <a:r>
              <a:rPr lang="en-US" altLang="en-US" sz="1200"/>
              <a:t>Introduction</a:t>
            </a:r>
          </a:p>
        </p:txBody>
      </p:sp>
      <p:sp>
        <p:nvSpPr>
          <p:cNvPr id="46085" name="Slide Number Placeholder 1">
            <a:extLst>
              <a:ext uri="{FF2B5EF4-FFF2-40B4-BE49-F238E27FC236}">
                <a16:creationId xmlns:a16="http://schemas.microsoft.com/office/drawing/2014/main" id="{36162743-704B-EC88-CAAA-BC1913A354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79175685-3730-4DFB-93D0-E7D3A544162D}" type="slidenum">
              <a:rPr lang="en-US" altLang="en-US"/>
              <a:pPr>
                <a:lnSpc>
                  <a:spcPct val="100000"/>
                </a:lnSpc>
                <a:spcBef>
                  <a:spcPct val="0"/>
                </a:spcBef>
              </a:pPr>
              <a:t>1</a:t>
            </a:fld>
            <a:endParaRPr lang="en-US" altLang="en-US"/>
          </a:p>
        </p:txBody>
      </p:sp>
      <p:graphicFrame>
        <p:nvGraphicFramePr>
          <p:cNvPr id="2" name="Table 1">
            <a:extLst>
              <a:ext uri="{FF2B5EF4-FFF2-40B4-BE49-F238E27FC236}">
                <a16:creationId xmlns:a16="http://schemas.microsoft.com/office/drawing/2014/main" id="{8F8AE6B2-B9EF-7ADB-365A-17B70652D7C7}"/>
              </a:ext>
            </a:extLst>
          </p:cNvPr>
          <p:cNvGraphicFramePr>
            <a:graphicFrameLocks noGrp="1"/>
          </p:cNvGraphicFramePr>
          <p:nvPr>
            <p:extLst>
              <p:ext uri="{D42A27DB-BD31-4B8C-83A1-F6EECF244321}">
                <p14:modId xmlns:p14="http://schemas.microsoft.com/office/powerpoint/2010/main" val="1130329163"/>
              </p:ext>
            </p:extLst>
          </p:nvPr>
        </p:nvGraphicFramePr>
        <p:xfrm>
          <a:off x="2016125" y="4045528"/>
          <a:ext cx="6096000" cy="2293940"/>
        </p:xfrm>
        <a:graphic>
          <a:graphicData uri="http://schemas.openxmlformats.org/drawingml/2006/table">
            <a:tbl>
              <a:tblPr/>
              <a:tblGrid>
                <a:gridCol w="1271588">
                  <a:extLst>
                    <a:ext uri="{9D8B030D-6E8A-4147-A177-3AD203B41FA5}">
                      <a16:colId xmlns:a16="http://schemas.microsoft.com/office/drawing/2014/main" val="20000"/>
                    </a:ext>
                  </a:extLst>
                </a:gridCol>
                <a:gridCol w="4824412">
                  <a:extLst>
                    <a:ext uri="{9D8B030D-6E8A-4147-A177-3AD203B41FA5}">
                      <a16:colId xmlns:a16="http://schemas.microsoft.com/office/drawing/2014/main" val="20001"/>
                    </a:ext>
                  </a:extLst>
                </a:gridCol>
              </a:tblGrid>
              <a:tr h="5997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pitchFamily="34" charset="0"/>
                          <a:ea typeface="ＭＳ Ｐゴシック" pitchFamily="34" charset="-128"/>
                        </a:rPr>
                        <a:t>Newton</a:t>
                      </a:r>
                      <a:r>
                        <a:rPr kumimoji="0" lang="ja-JP" altLang="en-US" sz="1800" b="1" i="0" u="none" strike="noStrike" cap="none" normalizeH="0" baseline="0">
                          <a:ln>
                            <a:noFill/>
                          </a:ln>
                          <a:solidFill>
                            <a:srgbClr val="FFFFFF"/>
                          </a:solidFill>
                          <a:effectLst/>
                          <a:latin typeface="Arial" pitchFamily="34" charset="0"/>
                          <a:ea typeface="ＭＳ Ｐゴシック" pitchFamily="34" charset="-128"/>
                        </a:rPr>
                        <a:t>’</a:t>
                      </a:r>
                      <a:r>
                        <a:rPr kumimoji="0" lang="en-US" altLang="ja-JP" sz="1800" b="1" i="0" u="none" strike="noStrike" cap="none" normalizeH="0" baseline="0">
                          <a:ln>
                            <a:noFill/>
                          </a:ln>
                          <a:solidFill>
                            <a:srgbClr val="FFFFFF"/>
                          </a:solidFill>
                          <a:effectLst/>
                          <a:latin typeface="Arial" pitchFamily="34" charset="0"/>
                          <a:ea typeface="ＭＳ Ｐゴシック" pitchFamily="34" charset="-128"/>
                        </a:rPr>
                        <a:t>s law</a:t>
                      </a:r>
                      <a:endParaRPr kumimoji="0" lang="en-US" sz="1800" b="1" i="0" u="none" strike="noStrike" cap="none" normalizeH="0" baseline="0">
                        <a:ln>
                          <a:noFill/>
                        </a:ln>
                        <a:solidFill>
                          <a:srgbClr val="FFFFFF"/>
                        </a:solidFill>
                        <a:effectLst/>
                        <a:latin typeface="Arial" pitchFamily="34" charset="0"/>
                        <a:ea typeface="ＭＳ Ｐゴシック" pitchFamily="34" charset="-128"/>
                      </a:endParaRPr>
                    </a:p>
                  </a:txBody>
                  <a:tcPr marT="45675" marB="45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pitchFamily="34" charset="0"/>
                          <a:ea typeface="ＭＳ Ｐゴシック" pitchFamily="34" charset="-128"/>
                        </a:rPr>
                        <a:t>Statement</a:t>
                      </a:r>
                    </a:p>
                  </a:txBody>
                  <a:tcPr marT="45675" marB="45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91430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ea typeface="ＭＳ Ｐゴシック" pitchFamily="34" charset="-128"/>
                        </a:rPr>
                        <a:t>1</a:t>
                      </a:r>
                      <a:r>
                        <a:rPr kumimoji="0" lang="en-US" sz="1800" b="0" i="0" u="none" strike="noStrike" cap="none" normalizeH="0" baseline="30000">
                          <a:ln>
                            <a:noFill/>
                          </a:ln>
                          <a:solidFill>
                            <a:srgbClr val="000000"/>
                          </a:solidFill>
                          <a:effectLst/>
                          <a:latin typeface="Arial" pitchFamily="34" charset="0"/>
                          <a:ea typeface="ＭＳ Ｐゴシック" pitchFamily="34" charset="-128"/>
                        </a:rPr>
                        <a:t>st</a:t>
                      </a:r>
                      <a:r>
                        <a:rPr kumimoji="0" lang="en-US" sz="1800" b="0" i="0" u="none" strike="noStrike" cap="none" normalizeH="0" baseline="0">
                          <a:ln>
                            <a:noFill/>
                          </a:ln>
                          <a:solidFill>
                            <a:srgbClr val="000000"/>
                          </a:solidFill>
                          <a:effectLst/>
                          <a:latin typeface="Arial" pitchFamily="34" charset="0"/>
                          <a:ea typeface="ＭＳ Ｐゴシック" pitchFamily="34" charset="-128"/>
                        </a:rPr>
                        <a:t> </a:t>
                      </a:r>
                    </a:p>
                  </a:txBody>
                  <a:tcPr marT="45675" marB="45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D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ea typeface="ＭＳ Ｐゴシック" pitchFamily="34" charset="-128"/>
                        </a:rPr>
                        <a:t>In the absence of external forces, an object at rest remains at rest and an object in motion continues in motion with a constant velocity</a:t>
                      </a:r>
                    </a:p>
                  </a:txBody>
                  <a:tcPr marT="45675" marB="45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D1"/>
                    </a:solidFill>
                  </a:tcPr>
                </a:tc>
                <a:extLst>
                  <a:ext uri="{0D108BD9-81ED-4DB2-BD59-A6C34878D82A}">
                    <a16:rowId xmlns:a16="http://schemas.microsoft.com/office/drawing/2014/main" val="10001"/>
                  </a:ext>
                </a:extLst>
              </a:tr>
              <a:tr h="36982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ea typeface="ＭＳ Ｐゴシック" pitchFamily="34" charset="-128"/>
                        </a:rPr>
                        <a:t>2</a:t>
                      </a:r>
                      <a:r>
                        <a:rPr kumimoji="0" lang="en-US" sz="1800" b="0" i="0" u="none" strike="noStrike" cap="none" normalizeH="0" baseline="30000">
                          <a:ln>
                            <a:noFill/>
                          </a:ln>
                          <a:solidFill>
                            <a:srgbClr val="000000"/>
                          </a:solidFill>
                          <a:effectLst/>
                          <a:latin typeface="Arial" pitchFamily="34" charset="0"/>
                          <a:ea typeface="ＭＳ Ｐゴシック" pitchFamily="34" charset="-128"/>
                        </a:rPr>
                        <a:t>nd</a:t>
                      </a:r>
                      <a:r>
                        <a:rPr kumimoji="0" lang="en-US" sz="1800" b="0" i="0" u="none" strike="noStrike" cap="none" normalizeH="0" baseline="0">
                          <a:ln>
                            <a:noFill/>
                          </a:ln>
                          <a:solidFill>
                            <a:srgbClr val="000000"/>
                          </a:solidFill>
                          <a:effectLst/>
                          <a:latin typeface="Arial" pitchFamily="34" charset="0"/>
                          <a:ea typeface="ＭＳ Ｐゴシック" pitchFamily="34" charset="-128"/>
                        </a:rPr>
                        <a:t> </a:t>
                      </a:r>
                    </a:p>
                  </a:txBody>
                  <a:tcPr marT="45675" marB="45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ea typeface="ＭＳ Ｐゴシック" pitchFamily="34" charset="-128"/>
                        </a:rPr>
                        <a:t>F = ma</a:t>
                      </a:r>
                    </a:p>
                  </a:txBody>
                  <a:tcPr marT="45675" marB="45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A"/>
                    </a:solidFill>
                  </a:tcPr>
                </a:tc>
                <a:extLst>
                  <a:ext uri="{0D108BD9-81ED-4DB2-BD59-A6C34878D82A}">
                    <a16:rowId xmlns:a16="http://schemas.microsoft.com/office/drawing/2014/main" val="10002"/>
                  </a:ext>
                </a:extLst>
              </a:tr>
              <a:tr h="36982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pitchFamily="34" charset="0"/>
                          <a:ea typeface="ＭＳ Ｐゴシック" pitchFamily="34" charset="-128"/>
                        </a:rPr>
                        <a:t>3</a:t>
                      </a:r>
                      <a:r>
                        <a:rPr kumimoji="0" lang="en-US" sz="1800" b="0" i="0" u="none" strike="noStrike" cap="none" normalizeH="0" baseline="30000">
                          <a:ln>
                            <a:noFill/>
                          </a:ln>
                          <a:solidFill>
                            <a:srgbClr val="000000"/>
                          </a:solidFill>
                          <a:effectLst/>
                          <a:latin typeface="Arial" pitchFamily="34" charset="0"/>
                          <a:ea typeface="ＭＳ Ｐゴシック" pitchFamily="34" charset="-128"/>
                        </a:rPr>
                        <a:t>rd</a:t>
                      </a:r>
                      <a:r>
                        <a:rPr kumimoji="0" lang="en-US" sz="1800" b="0" i="0" u="none" strike="noStrike" cap="none" normalizeH="0" baseline="0">
                          <a:ln>
                            <a:noFill/>
                          </a:ln>
                          <a:solidFill>
                            <a:srgbClr val="000000"/>
                          </a:solidFill>
                          <a:effectLst/>
                          <a:latin typeface="Arial" pitchFamily="34" charset="0"/>
                          <a:ea typeface="ＭＳ Ｐゴシック" pitchFamily="34" charset="-128"/>
                        </a:rPr>
                        <a:t> </a:t>
                      </a:r>
                    </a:p>
                  </a:txBody>
                  <a:tcPr marT="45675" marB="45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D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pitchFamily="34" charset="0"/>
                          <a:ea typeface="ＭＳ Ｐゴシック" pitchFamily="34" charset="-128"/>
                        </a:rPr>
                        <a:t>Action &amp; reaction</a:t>
                      </a:r>
                    </a:p>
                  </a:txBody>
                  <a:tcPr marT="45675" marB="4567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D1"/>
                    </a:solidFill>
                  </a:tcPr>
                </a:tc>
                <a:extLst>
                  <a:ext uri="{0D108BD9-81ED-4DB2-BD59-A6C34878D82A}">
                    <a16:rowId xmlns:a16="http://schemas.microsoft.com/office/drawing/2014/main" val="10003"/>
                  </a:ext>
                </a:extLst>
              </a:tr>
            </a:tbl>
          </a:graphicData>
        </a:graphic>
      </p:graphicFrame>
      <p:pic>
        <p:nvPicPr>
          <p:cNvPr id="36887" name="Picture 6">
            <a:extLst>
              <a:ext uri="{FF2B5EF4-FFF2-40B4-BE49-F238E27FC236}">
                <a16:creationId xmlns:a16="http://schemas.microsoft.com/office/drawing/2014/main" id="{4E62F49D-9353-E679-1CA3-31A52577F6CA}"/>
              </a:ext>
            </a:extLst>
          </p:cNvPr>
          <p:cNvPicPr>
            <a:picLocks noChangeAspect="1" noChangeArrowheads="1"/>
          </p:cNvPicPr>
          <p:nvPr/>
        </p:nvPicPr>
        <p:blipFill>
          <a:blip r:embed="rId3"/>
          <a:srcRect/>
          <a:stretch>
            <a:fillRect/>
          </a:stretch>
        </p:blipFill>
        <p:spPr bwMode="auto">
          <a:xfrm>
            <a:off x="9017245" y="3429000"/>
            <a:ext cx="2160587" cy="302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965E6-A6AE-A82C-55E5-A55ED9251C1E}"/>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BD3A2EAC-3C61-6187-C457-6C48B2FA8B56}"/>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F52B3C8E-1C7D-0DA0-7BE4-0838CEC29362}"/>
              </a:ext>
            </a:extLst>
          </p:cNvPr>
          <p:cNvPicPr>
            <a:picLocks noChangeAspect="1"/>
          </p:cNvPicPr>
          <p:nvPr/>
        </p:nvPicPr>
        <p:blipFill>
          <a:blip r:embed="rId2"/>
          <a:stretch>
            <a:fillRect/>
          </a:stretch>
        </p:blipFill>
        <p:spPr>
          <a:xfrm>
            <a:off x="370691" y="0"/>
            <a:ext cx="11450618" cy="6858000"/>
          </a:xfrm>
          <a:prstGeom prst="rect">
            <a:avLst/>
          </a:prstGeom>
        </p:spPr>
      </p:pic>
    </p:spTree>
    <p:extLst>
      <p:ext uri="{BB962C8B-B14F-4D97-AF65-F5344CB8AC3E}">
        <p14:creationId xmlns:p14="http://schemas.microsoft.com/office/powerpoint/2010/main" val="3694904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D14FD-CB0D-C86F-322F-A24220465BA6}"/>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EAC146AC-0FE3-3EA9-FA15-3A811BA13DE2}"/>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4623E400-E85B-6C41-66A7-8D64F6C0E837}"/>
              </a:ext>
            </a:extLst>
          </p:cNvPr>
          <p:cNvPicPr>
            <a:picLocks noChangeAspect="1"/>
          </p:cNvPicPr>
          <p:nvPr/>
        </p:nvPicPr>
        <p:blipFill>
          <a:blip r:embed="rId2"/>
          <a:stretch>
            <a:fillRect/>
          </a:stretch>
        </p:blipFill>
        <p:spPr>
          <a:xfrm>
            <a:off x="2406569" y="0"/>
            <a:ext cx="7378861" cy="6858000"/>
          </a:xfrm>
          <a:prstGeom prst="rect">
            <a:avLst/>
          </a:prstGeom>
        </p:spPr>
      </p:pic>
    </p:spTree>
    <p:extLst>
      <p:ext uri="{BB962C8B-B14F-4D97-AF65-F5344CB8AC3E}">
        <p14:creationId xmlns:p14="http://schemas.microsoft.com/office/powerpoint/2010/main" val="3364561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A1EA2-41B4-9FDD-5907-2AF4C7C7A275}"/>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DFAC4B02-F8AC-CEE5-14A9-EDED41F558DE}"/>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77DF997A-0544-885F-6B4C-F3CF95F4F583}"/>
              </a:ext>
            </a:extLst>
          </p:cNvPr>
          <p:cNvPicPr>
            <a:picLocks noChangeAspect="1"/>
          </p:cNvPicPr>
          <p:nvPr/>
        </p:nvPicPr>
        <p:blipFill>
          <a:blip r:embed="rId2"/>
          <a:stretch>
            <a:fillRect/>
          </a:stretch>
        </p:blipFill>
        <p:spPr>
          <a:xfrm>
            <a:off x="1482839" y="0"/>
            <a:ext cx="9226321" cy="6858000"/>
          </a:xfrm>
          <a:prstGeom prst="rect">
            <a:avLst/>
          </a:prstGeom>
        </p:spPr>
      </p:pic>
    </p:spTree>
    <p:extLst>
      <p:ext uri="{BB962C8B-B14F-4D97-AF65-F5344CB8AC3E}">
        <p14:creationId xmlns:p14="http://schemas.microsoft.com/office/powerpoint/2010/main" val="3306066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23A91220-EB3F-441B-926A-9F6191866C1E}"/>
              </a:ext>
            </a:extLst>
          </p:cNvPr>
          <p:cNvSpPr txBox="1">
            <a:spLocks/>
          </p:cNvSpPr>
          <p:nvPr/>
        </p:nvSpPr>
        <p:spPr>
          <a:xfrm>
            <a:off x="1343025" y="269041"/>
            <a:ext cx="9505950" cy="11967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en-US" sz="5700" dirty="0">
                <a:solidFill>
                  <a:srgbClr val="011893"/>
                </a:solidFill>
                <a:latin typeface="+mn-lt"/>
              </a:rPr>
              <a:t>Superposition of Forces</a:t>
            </a:r>
          </a:p>
        </p:txBody>
      </p:sp>
      <p:pic>
        <p:nvPicPr>
          <p:cNvPr id="3" name="Picture 2">
            <a:extLst>
              <a:ext uri="{FF2B5EF4-FFF2-40B4-BE49-F238E27FC236}">
                <a16:creationId xmlns:a16="http://schemas.microsoft.com/office/drawing/2014/main" id="{9A3F1D48-6FE2-E688-CD7A-FBB30C18716A}"/>
              </a:ext>
            </a:extLst>
          </p:cNvPr>
          <p:cNvPicPr>
            <a:picLocks noChangeAspect="1"/>
          </p:cNvPicPr>
          <p:nvPr/>
        </p:nvPicPr>
        <p:blipFill>
          <a:blip r:embed="rId3"/>
          <a:stretch>
            <a:fillRect/>
          </a:stretch>
        </p:blipFill>
        <p:spPr>
          <a:xfrm>
            <a:off x="161757" y="2297828"/>
            <a:ext cx="5721654" cy="4627078"/>
          </a:xfrm>
          <a:prstGeom prst="rect">
            <a:avLst/>
          </a:prstGeom>
        </p:spPr>
      </p:pic>
      <p:pic>
        <p:nvPicPr>
          <p:cNvPr id="7" name="Picture 6">
            <a:extLst>
              <a:ext uri="{FF2B5EF4-FFF2-40B4-BE49-F238E27FC236}">
                <a16:creationId xmlns:a16="http://schemas.microsoft.com/office/drawing/2014/main" id="{80050A08-EDFB-3D2D-7CD2-F6A3BB067AE5}"/>
              </a:ext>
            </a:extLst>
          </p:cNvPr>
          <p:cNvPicPr>
            <a:picLocks noChangeAspect="1"/>
          </p:cNvPicPr>
          <p:nvPr/>
        </p:nvPicPr>
        <p:blipFill>
          <a:blip r:embed="rId4"/>
          <a:stretch>
            <a:fillRect/>
          </a:stretch>
        </p:blipFill>
        <p:spPr>
          <a:xfrm>
            <a:off x="6370839" y="2163335"/>
            <a:ext cx="5821161" cy="4664392"/>
          </a:xfrm>
          <a:prstGeom prst="rect">
            <a:avLst/>
          </a:prstGeom>
        </p:spPr>
      </p:pic>
      <p:grpSp>
        <p:nvGrpSpPr>
          <p:cNvPr id="14" name="Group 13">
            <a:extLst>
              <a:ext uri="{FF2B5EF4-FFF2-40B4-BE49-F238E27FC236}">
                <a16:creationId xmlns:a16="http://schemas.microsoft.com/office/drawing/2014/main" id="{1449C7BA-01B2-44C5-1C4B-6DBF6F1482E7}"/>
              </a:ext>
            </a:extLst>
          </p:cNvPr>
          <p:cNvGrpSpPr/>
          <p:nvPr/>
        </p:nvGrpSpPr>
        <p:grpSpPr>
          <a:xfrm>
            <a:off x="5757746" y="4609121"/>
            <a:ext cx="676507" cy="200722"/>
            <a:chOff x="5206904" y="4609468"/>
            <a:chExt cx="676507" cy="200722"/>
          </a:xfrm>
          <a:effectLst>
            <a:glow rad="139700">
              <a:schemeClr val="accent4">
                <a:satMod val="175000"/>
                <a:alpha val="40000"/>
              </a:schemeClr>
            </a:glow>
          </a:effectLst>
        </p:grpSpPr>
        <p:cxnSp>
          <p:nvCxnSpPr>
            <p:cNvPr id="12" name="Straight Connector 11">
              <a:extLst>
                <a:ext uri="{FF2B5EF4-FFF2-40B4-BE49-F238E27FC236}">
                  <a16:creationId xmlns:a16="http://schemas.microsoft.com/office/drawing/2014/main" id="{1DC7AD12-595A-B30E-E0BF-ABFE6CC47AC4}"/>
                </a:ext>
              </a:extLst>
            </p:cNvPr>
            <p:cNvCxnSpPr/>
            <p:nvPr/>
          </p:nvCxnSpPr>
          <p:spPr>
            <a:xfrm>
              <a:off x="5206904" y="4609468"/>
              <a:ext cx="67650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637E814-58C7-8A37-0253-8B537C8E41E5}"/>
                </a:ext>
              </a:extLst>
            </p:cNvPr>
            <p:cNvCxnSpPr/>
            <p:nvPr/>
          </p:nvCxnSpPr>
          <p:spPr>
            <a:xfrm>
              <a:off x="5206904" y="4810190"/>
              <a:ext cx="67650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F4CB5F9E-E24D-1BBF-E539-321C1DDFEE12}"/>
              </a:ext>
            </a:extLst>
          </p:cNvPr>
          <p:cNvPicPr>
            <a:picLocks noChangeAspect="1"/>
          </p:cNvPicPr>
          <p:nvPr/>
        </p:nvPicPr>
        <p:blipFill>
          <a:blip r:embed="rId5"/>
          <a:stretch>
            <a:fillRect/>
          </a:stretch>
        </p:blipFill>
        <p:spPr>
          <a:xfrm>
            <a:off x="597473" y="1228129"/>
            <a:ext cx="6029844" cy="807711"/>
          </a:xfrm>
          <a:prstGeom prst="rect">
            <a:avLst/>
          </a:prstGeom>
        </p:spPr>
      </p:pic>
      <p:pic>
        <p:nvPicPr>
          <p:cNvPr id="18" name="Picture 17">
            <a:extLst>
              <a:ext uri="{FF2B5EF4-FFF2-40B4-BE49-F238E27FC236}">
                <a16:creationId xmlns:a16="http://schemas.microsoft.com/office/drawing/2014/main" id="{191684FD-ACC3-5FDE-AD20-A6ADB528C94A}"/>
              </a:ext>
            </a:extLst>
          </p:cNvPr>
          <p:cNvPicPr>
            <a:picLocks noChangeAspect="1"/>
          </p:cNvPicPr>
          <p:nvPr/>
        </p:nvPicPr>
        <p:blipFill>
          <a:blip r:embed="rId6"/>
          <a:stretch>
            <a:fillRect/>
          </a:stretch>
        </p:blipFill>
        <p:spPr>
          <a:xfrm>
            <a:off x="1761177" y="1921246"/>
            <a:ext cx="2610101" cy="626742"/>
          </a:xfrm>
          <a:prstGeom prst="rect">
            <a:avLst/>
          </a:prstGeom>
          <a:ln w="19050">
            <a:solidFill>
              <a:srgbClr val="F69795"/>
            </a:solidFill>
          </a:ln>
        </p:spPr>
      </p:pic>
      <p:pic>
        <p:nvPicPr>
          <p:cNvPr id="20" name="Picture 19">
            <a:extLst>
              <a:ext uri="{FF2B5EF4-FFF2-40B4-BE49-F238E27FC236}">
                <a16:creationId xmlns:a16="http://schemas.microsoft.com/office/drawing/2014/main" id="{A59F9EBA-7F0B-9A6D-BC77-BEE2F06A2F3B}"/>
              </a:ext>
            </a:extLst>
          </p:cNvPr>
          <p:cNvPicPr>
            <a:picLocks noChangeAspect="1"/>
          </p:cNvPicPr>
          <p:nvPr/>
        </p:nvPicPr>
        <p:blipFill>
          <a:blip r:embed="rId7"/>
          <a:stretch>
            <a:fillRect/>
          </a:stretch>
        </p:blipFill>
        <p:spPr>
          <a:xfrm>
            <a:off x="1761177" y="2547988"/>
            <a:ext cx="2506966" cy="587074"/>
          </a:xfrm>
          <a:prstGeom prst="rect">
            <a:avLst/>
          </a:prstGeom>
          <a:ln w="28575">
            <a:solidFill>
              <a:srgbClr val="F69795"/>
            </a:solidFill>
          </a:ln>
        </p:spPr>
      </p:pic>
      <p:pic>
        <p:nvPicPr>
          <p:cNvPr id="22" name="Picture 21">
            <a:extLst>
              <a:ext uri="{FF2B5EF4-FFF2-40B4-BE49-F238E27FC236}">
                <a16:creationId xmlns:a16="http://schemas.microsoft.com/office/drawing/2014/main" id="{1421E150-3EBC-5489-4D9D-1B8F65CCED2A}"/>
              </a:ext>
            </a:extLst>
          </p:cNvPr>
          <p:cNvPicPr>
            <a:picLocks noChangeAspect="1"/>
          </p:cNvPicPr>
          <p:nvPr/>
        </p:nvPicPr>
        <p:blipFill rotWithShape="1">
          <a:blip r:embed="rId6"/>
          <a:srcRect l="43852"/>
          <a:stretch/>
        </p:blipFill>
        <p:spPr>
          <a:xfrm>
            <a:off x="8742939" y="4609121"/>
            <a:ext cx="1465518" cy="626741"/>
          </a:xfrm>
          <a:prstGeom prst="rect">
            <a:avLst/>
          </a:prstGeom>
          <a:ln w="19050">
            <a:solidFill>
              <a:srgbClr val="F69795"/>
            </a:solidFill>
          </a:ln>
        </p:spPr>
      </p:pic>
      <p:pic>
        <p:nvPicPr>
          <p:cNvPr id="23" name="Picture 22">
            <a:extLst>
              <a:ext uri="{FF2B5EF4-FFF2-40B4-BE49-F238E27FC236}">
                <a16:creationId xmlns:a16="http://schemas.microsoft.com/office/drawing/2014/main" id="{BC0CAD29-C535-B502-5114-D44C3C8B6BEA}"/>
              </a:ext>
            </a:extLst>
          </p:cNvPr>
          <p:cNvPicPr>
            <a:picLocks noChangeAspect="1"/>
          </p:cNvPicPr>
          <p:nvPr/>
        </p:nvPicPr>
        <p:blipFill rotWithShape="1">
          <a:blip r:embed="rId7"/>
          <a:srcRect l="41542" t="-6756" b="23482"/>
          <a:stretch/>
        </p:blipFill>
        <p:spPr>
          <a:xfrm>
            <a:off x="7815900" y="3902324"/>
            <a:ext cx="1465519" cy="488879"/>
          </a:xfrm>
          <a:prstGeom prst="rect">
            <a:avLst/>
          </a:prstGeom>
          <a:ln w="28575">
            <a:solidFill>
              <a:srgbClr val="F69795"/>
            </a:solidFill>
          </a:ln>
        </p:spPr>
      </p:pic>
    </p:spTree>
    <p:extLst>
      <p:ext uri="{BB962C8B-B14F-4D97-AF65-F5344CB8AC3E}">
        <p14:creationId xmlns:p14="http://schemas.microsoft.com/office/powerpoint/2010/main" val="230566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23A91220-EB3F-441B-926A-9F6191866C1E}"/>
              </a:ext>
            </a:extLst>
          </p:cNvPr>
          <p:cNvSpPr txBox="1">
            <a:spLocks/>
          </p:cNvSpPr>
          <p:nvPr/>
        </p:nvSpPr>
        <p:spPr>
          <a:xfrm>
            <a:off x="1343025" y="269041"/>
            <a:ext cx="9505950" cy="11967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en-US" sz="5700" dirty="0">
                <a:solidFill>
                  <a:srgbClr val="011893"/>
                </a:solidFill>
                <a:latin typeface="+mn-lt"/>
              </a:rPr>
              <a:t>Superposition of Forces</a:t>
            </a:r>
          </a:p>
        </p:txBody>
      </p:sp>
      <p:pic>
        <p:nvPicPr>
          <p:cNvPr id="4" name="Picture 3">
            <a:extLst>
              <a:ext uri="{FF2B5EF4-FFF2-40B4-BE49-F238E27FC236}">
                <a16:creationId xmlns:a16="http://schemas.microsoft.com/office/drawing/2014/main" id="{4C92CDBB-BCD3-5FC7-4A30-5443159D4824}"/>
              </a:ext>
            </a:extLst>
          </p:cNvPr>
          <p:cNvPicPr>
            <a:picLocks noChangeAspect="1"/>
          </p:cNvPicPr>
          <p:nvPr/>
        </p:nvPicPr>
        <p:blipFill>
          <a:blip r:embed="rId3"/>
          <a:stretch>
            <a:fillRect/>
          </a:stretch>
        </p:blipFill>
        <p:spPr>
          <a:xfrm>
            <a:off x="441672" y="1894612"/>
            <a:ext cx="8637668" cy="1012395"/>
          </a:xfrm>
          <a:prstGeom prst="rect">
            <a:avLst/>
          </a:prstGeom>
        </p:spPr>
      </p:pic>
      <p:sp>
        <p:nvSpPr>
          <p:cNvPr id="5" name="TextBox 4">
            <a:extLst>
              <a:ext uri="{FF2B5EF4-FFF2-40B4-BE49-F238E27FC236}">
                <a16:creationId xmlns:a16="http://schemas.microsoft.com/office/drawing/2014/main" id="{D613ADFC-3EEB-42C6-6CE1-B39412F7C738}"/>
              </a:ext>
            </a:extLst>
          </p:cNvPr>
          <p:cNvSpPr txBox="1"/>
          <p:nvPr/>
        </p:nvSpPr>
        <p:spPr>
          <a:xfrm>
            <a:off x="395665" y="1200593"/>
            <a:ext cx="7408576" cy="646331"/>
          </a:xfrm>
          <a:prstGeom prst="rect">
            <a:avLst/>
          </a:prstGeom>
          <a:noFill/>
        </p:spPr>
        <p:txBody>
          <a:bodyPr wrap="square">
            <a:spAutoFit/>
          </a:bodyPr>
          <a:lstStyle/>
          <a:p>
            <a:pPr>
              <a:spcBef>
                <a:spcPts val="800"/>
              </a:spcBef>
              <a:buClr>
                <a:srgbClr val="0000FF"/>
              </a:buClr>
            </a:pPr>
            <a:r>
              <a:rPr lang="en-US" altLang="zh-CN" sz="3600" u="sng" dirty="0">
                <a:cs typeface="Arial" panose="020B0604020202020204" pitchFamily="34" charset="0"/>
              </a:rPr>
              <a:t>R</a:t>
            </a:r>
            <a:r>
              <a:rPr lang="en-US" altLang="zh-CN" sz="2800" b="0" dirty="0">
                <a:cs typeface="Arial" panose="020B0604020202020204" pitchFamily="34" charset="0"/>
              </a:rPr>
              <a:t>esultant force: sum of multiple forces</a:t>
            </a:r>
            <a:endParaRPr lang="zh-CN" altLang="en-US" sz="3200" b="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6789A2B-F2A5-D2A8-25D0-BBB3561194F4}"/>
              </a:ext>
            </a:extLst>
          </p:cNvPr>
          <p:cNvSpPr txBox="1"/>
          <p:nvPr/>
        </p:nvSpPr>
        <p:spPr>
          <a:xfrm>
            <a:off x="7932802" y="1164679"/>
            <a:ext cx="3365942" cy="523220"/>
          </a:xfrm>
          <a:prstGeom prst="rect">
            <a:avLst/>
          </a:prstGeom>
          <a:noFill/>
        </p:spPr>
        <p:txBody>
          <a:bodyPr wrap="square">
            <a:spAutoFit/>
          </a:bodyPr>
          <a:lstStyle/>
          <a:p>
            <a:pPr>
              <a:spcBef>
                <a:spcPts val="800"/>
              </a:spcBef>
              <a:buClr>
                <a:srgbClr val="0000FF"/>
              </a:buClr>
            </a:pPr>
            <a:r>
              <a:rPr lang="en-US" altLang="zh-CN" sz="2800" b="0" dirty="0">
                <a:cs typeface="Arial" panose="020B0604020202020204" pitchFamily="34" charset="0"/>
              </a:rPr>
              <a:t>Symbol for sum</a:t>
            </a:r>
            <a:endParaRPr lang="zh-CN" altLang="en-US" sz="2800" b="0" dirty="0">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2BC96FAA-DCF6-B6FB-CEBE-283558E86381}"/>
              </a:ext>
            </a:extLst>
          </p:cNvPr>
          <p:cNvCxnSpPr/>
          <p:nvPr/>
        </p:nvCxnSpPr>
        <p:spPr>
          <a:xfrm flipV="1">
            <a:off x="8249920" y="1657328"/>
            <a:ext cx="101600" cy="345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830329C-718B-161A-B2DD-06BDCECD7BBB}"/>
              </a:ext>
            </a:extLst>
          </p:cNvPr>
          <p:cNvSpPr txBox="1"/>
          <p:nvPr/>
        </p:nvSpPr>
        <p:spPr>
          <a:xfrm>
            <a:off x="9137354" y="2077643"/>
            <a:ext cx="2612974" cy="646331"/>
          </a:xfrm>
          <a:prstGeom prst="rect">
            <a:avLst/>
          </a:prstGeom>
          <a:noFill/>
        </p:spPr>
        <p:txBody>
          <a:bodyPr wrap="square">
            <a:spAutoFit/>
          </a:bodyPr>
          <a:lstStyle/>
          <a:p>
            <a:pPr>
              <a:spcBef>
                <a:spcPts val="800"/>
              </a:spcBef>
              <a:buClr>
                <a:srgbClr val="0000FF"/>
              </a:buClr>
            </a:pPr>
            <a:r>
              <a:rPr lang="en-US" altLang="zh-CN" sz="3600" dirty="0">
                <a:cs typeface="Arial" panose="020B0604020202020204" pitchFamily="34" charset="0"/>
              </a:rPr>
              <a:t>Net Force</a:t>
            </a:r>
            <a:endParaRPr lang="zh-CN" altLang="en-US" sz="3600" dirty="0">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0970B6F7-D163-6EBA-C469-5BB85B78A24F}"/>
              </a:ext>
            </a:extLst>
          </p:cNvPr>
          <p:cNvGrpSpPr/>
          <p:nvPr/>
        </p:nvGrpSpPr>
        <p:grpSpPr>
          <a:xfrm>
            <a:off x="948322" y="4935071"/>
            <a:ext cx="2608983" cy="1769615"/>
            <a:chOff x="1075645" y="3797808"/>
            <a:chExt cx="2281321" cy="1547369"/>
          </a:xfrm>
        </p:grpSpPr>
        <p:pic>
          <p:nvPicPr>
            <p:cNvPr id="19" name="Picture 18">
              <a:extLst>
                <a:ext uri="{FF2B5EF4-FFF2-40B4-BE49-F238E27FC236}">
                  <a16:creationId xmlns:a16="http://schemas.microsoft.com/office/drawing/2014/main" id="{63F67B79-877F-C29F-F65A-D97757ED6A8E}"/>
                </a:ext>
              </a:extLst>
            </p:cNvPr>
            <p:cNvPicPr>
              <a:picLocks noChangeAspect="1"/>
            </p:cNvPicPr>
            <p:nvPr/>
          </p:nvPicPr>
          <p:blipFill rotWithShape="1">
            <a:blip r:embed="rId4"/>
            <a:srcRect l="55303" t="16898" r="2962" b="11169"/>
            <a:stretch/>
          </p:blipFill>
          <p:spPr>
            <a:xfrm>
              <a:off x="1075645" y="4705097"/>
              <a:ext cx="2281321" cy="640080"/>
            </a:xfrm>
            <a:prstGeom prst="rect">
              <a:avLst/>
            </a:prstGeom>
          </p:spPr>
        </p:pic>
        <p:pic>
          <p:nvPicPr>
            <p:cNvPr id="21" name="Picture 20">
              <a:extLst>
                <a:ext uri="{FF2B5EF4-FFF2-40B4-BE49-F238E27FC236}">
                  <a16:creationId xmlns:a16="http://schemas.microsoft.com/office/drawing/2014/main" id="{CC7E64FA-F14B-61B2-C729-41B5B9428606}"/>
                </a:ext>
              </a:extLst>
            </p:cNvPr>
            <p:cNvPicPr>
              <a:picLocks noChangeAspect="1"/>
            </p:cNvPicPr>
            <p:nvPr/>
          </p:nvPicPr>
          <p:blipFill rotWithShape="1">
            <a:blip r:embed="rId4"/>
            <a:srcRect l="1671" t="14034" r="58265" b="14033"/>
            <a:stretch/>
          </p:blipFill>
          <p:spPr>
            <a:xfrm>
              <a:off x="1075645" y="3797808"/>
              <a:ext cx="2189988" cy="640080"/>
            </a:xfrm>
            <a:prstGeom prst="rect">
              <a:avLst/>
            </a:prstGeom>
          </p:spPr>
        </p:pic>
      </p:grpSp>
      <p:sp>
        <p:nvSpPr>
          <p:cNvPr id="25" name="TextBox 24">
            <a:extLst>
              <a:ext uri="{FF2B5EF4-FFF2-40B4-BE49-F238E27FC236}">
                <a16:creationId xmlns:a16="http://schemas.microsoft.com/office/drawing/2014/main" id="{7B325101-08A2-63B9-A45D-E477F7E40B82}"/>
              </a:ext>
            </a:extLst>
          </p:cNvPr>
          <p:cNvSpPr txBox="1"/>
          <p:nvPr/>
        </p:nvSpPr>
        <p:spPr>
          <a:xfrm>
            <a:off x="268342" y="3630750"/>
            <a:ext cx="5206483" cy="1138773"/>
          </a:xfrm>
          <a:prstGeom prst="rect">
            <a:avLst/>
          </a:prstGeom>
          <a:noFill/>
        </p:spPr>
        <p:txBody>
          <a:bodyPr wrap="square">
            <a:spAutoFit/>
          </a:bodyPr>
          <a:lstStyle/>
          <a:p>
            <a:pPr>
              <a:spcBef>
                <a:spcPts val="800"/>
              </a:spcBef>
              <a:buClr>
                <a:srgbClr val="0000FF"/>
              </a:buClr>
            </a:pPr>
            <a:r>
              <a:rPr lang="en-US" altLang="zh-CN" sz="3600" u="sng" dirty="0">
                <a:cs typeface="Arial" panose="020B0604020202020204" pitchFamily="34" charset="0"/>
              </a:rPr>
              <a:t>R</a:t>
            </a:r>
            <a:r>
              <a:rPr lang="en-US" altLang="zh-CN" sz="2800" b="0" dirty="0">
                <a:cs typeface="Arial" panose="020B0604020202020204" pitchFamily="34" charset="0"/>
              </a:rPr>
              <a:t>esultant force: also consists </a:t>
            </a:r>
            <a:br>
              <a:rPr lang="en-US" altLang="zh-CN" sz="2800" b="0" dirty="0">
                <a:cs typeface="Arial" panose="020B0604020202020204" pitchFamily="34" charset="0"/>
              </a:rPr>
            </a:br>
            <a:r>
              <a:rPr lang="en-US" altLang="zh-CN" sz="2800" b="0" dirty="0">
                <a:cs typeface="Arial" panose="020B0604020202020204" pitchFamily="34" charset="0"/>
              </a:rPr>
              <a:t>       of </a:t>
            </a:r>
            <a:r>
              <a:rPr lang="en-US" altLang="zh-CN" sz="3200" b="0" i="1" dirty="0">
                <a:latin typeface="Times New Roman" panose="02020603050405020304" pitchFamily="18" charset="0"/>
                <a:cs typeface="Times New Roman" panose="02020603050405020304" pitchFamily="18" charset="0"/>
              </a:rPr>
              <a:t>x</a:t>
            </a:r>
            <a:r>
              <a:rPr lang="en-US" altLang="zh-CN" sz="2800" b="0" dirty="0">
                <a:cs typeface="Arial" panose="020B0604020202020204" pitchFamily="34" charset="0"/>
              </a:rPr>
              <a:t> and </a:t>
            </a:r>
            <a:r>
              <a:rPr lang="en-US" altLang="zh-CN" sz="3200" b="0" i="1" dirty="0">
                <a:latin typeface="Times New Roman" panose="02020603050405020304" pitchFamily="18" charset="0"/>
                <a:cs typeface="Times New Roman" panose="02020603050405020304" pitchFamily="18" charset="0"/>
              </a:rPr>
              <a:t>y</a:t>
            </a:r>
            <a:r>
              <a:rPr lang="en-US" altLang="zh-CN" sz="2800" b="0" dirty="0">
                <a:cs typeface="Arial" panose="020B0604020202020204" pitchFamily="34" charset="0"/>
              </a:rPr>
              <a:t> components</a:t>
            </a:r>
            <a:endParaRPr lang="zh-CN" altLang="en-US" sz="3200" b="0"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E0D9B959-C09E-5762-7997-1561B6B50A2F}"/>
              </a:ext>
            </a:extLst>
          </p:cNvPr>
          <p:cNvPicPr>
            <a:picLocks noChangeAspect="1"/>
          </p:cNvPicPr>
          <p:nvPr/>
        </p:nvPicPr>
        <p:blipFill>
          <a:blip r:embed="rId5"/>
          <a:stretch>
            <a:fillRect/>
          </a:stretch>
        </p:blipFill>
        <p:spPr>
          <a:xfrm>
            <a:off x="7340237" y="3805486"/>
            <a:ext cx="3940359" cy="988779"/>
          </a:xfrm>
          <a:prstGeom prst="rect">
            <a:avLst/>
          </a:prstGeom>
        </p:spPr>
      </p:pic>
      <p:pic>
        <p:nvPicPr>
          <p:cNvPr id="29" name="Picture 28">
            <a:extLst>
              <a:ext uri="{FF2B5EF4-FFF2-40B4-BE49-F238E27FC236}">
                <a16:creationId xmlns:a16="http://schemas.microsoft.com/office/drawing/2014/main" id="{513A6502-DEC4-A3A0-013D-44F4CE528F55}"/>
              </a:ext>
            </a:extLst>
          </p:cNvPr>
          <p:cNvPicPr>
            <a:picLocks noChangeAspect="1"/>
          </p:cNvPicPr>
          <p:nvPr/>
        </p:nvPicPr>
        <p:blipFill rotWithShape="1">
          <a:blip r:embed="rId6"/>
          <a:srcRect b="12821"/>
          <a:stretch/>
        </p:blipFill>
        <p:spPr>
          <a:xfrm>
            <a:off x="6726780" y="6024395"/>
            <a:ext cx="5318290" cy="803652"/>
          </a:xfrm>
          <a:prstGeom prst="rect">
            <a:avLst/>
          </a:prstGeom>
        </p:spPr>
      </p:pic>
      <p:sp>
        <p:nvSpPr>
          <p:cNvPr id="30" name="TextBox 29">
            <a:extLst>
              <a:ext uri="{FF2B5EF4-FFF2-40B4-BE49-F238E27FC236}">
                <a16:creationId xmlns:a16="http://schemas.microsoft.com/office/drawing/2014/main" id="{0E711952-E9C9-EC7B-91DD-7397FDC90E70}"/>
              </a:ext>
            </a:extLst>
          </p:cNvPr>
          <p:cNvSpPr txBox="1"/>
          <p:nvPr/>
        </p:nvSpPr>
        <p:spPr>
          <a:xfrm>
            <a:off x="6537672" y="3422024"/>
            <a:ext cx="5654328" cy="523220"/>
          </a:xfrm>
          <a:prstGeom prst="rect">
            <a:avLst/>
          </a:prstGeom>
          <a:noFill/>
        </p:spPr>
        <p:txBody>
          <a:bodyPr wrap="square">
            <a:spAutoFit/>
          </a:bodyPr>
          <a:lstStyle/>
          <a:p>
            <a:pPr>
              <a:spcBef>
                <a:spcPts val="800"/>
              </a:spcBef>
              <a:buClr>
                <a:srgbClr val="0000FF"/>
              </a:buClr>
            </a:pPr>
            <a:r>
              <a:rPr lang="en-US" altLang="zh-CN" sz="2800" b="0" dirty="0">
                <a:cs typeface="Arial" panose="020B0604020202020204" pitchFamily="34" charset="0"/>
              </a:rPr>
              <a:t>2D space: magnitude calculation</a:t>
            </a:r>
            <a:endParaRPr lang="zh-CN" altLang="en-US" sz="2800" b="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5AA56D26-201B-B94F-6F66-901CA4DC2E6C}"/>
              </a:ext>
            </a:extLst>
          </p:cNvPr>
          <p:cNvSpPr txBox="1"/>
          <p:nvPr/>
        </p:nvSpPr>
        <p:spPr>
          <a:xfrm>
            <a:off x="6537672" y="5334266"/>
            <a:ext cx="1712248" cy="523220"/>
          </a:xfrm>
          <a:prstGeom prst="rect">
            <a:avLst/>
          </a:prstGeom>
          <a:noFill/>
        </p:spPr>
        <p:txBody>
          <a:bodyPr wrap="square">
            <a:spAutoFit/>
          </a:bodyPr>
          <a:lstStyle/>
          <a:p>
            <a:pPr>
              <a:spcBef>
                <a:spcPts val="800"/>
              </a:spcBef>
              <a:buClr>
                <a:srgbClr val="0000FF"/>
              </a:buClr>
            </a:pPr>
            <a:r>
              <a:rPr lang="en-US" altLang="zh-CN" sz="2800" b="0" dirty="0">
                <a:cs typeface="Arial" panose="020B0604020202020204" pitchFamily="34" charset="0"/>
              </a:rPr>
              <a:t>3D space:</a:t>
            </a:r>
            <a:endParaRPr lang="zh-CN" altLang="en-US" sz="2800" b="0" dirty="0">
              <a:latin typeface="Arial" panose="020B0604020202020204" pitchFamily="34" charset="0"/>
              <a:cs typeface="Arial" panose="020B0604020202020204" pitchFamily="34" charset="0"/>
            </a:endParaRPr>
          </a:p>
        </p:txBody>
      </p:sp>
      <p:pic>
        <p:nvPicPr>
          <p:cNvPr id="33" name="Picture 32">
            <a:extLst>
              <a:ext uri="{FF2B5EF4-FFF2-40B4-BE49-F238E27FC236}">
                <a16:creationId xmlns:a16="http://schemas.microsoft.com/office/drawing/2014/main" id="{03757E7E-D0B0-0B7B-512A-FCE1CBACA191}"/>
              </a:ext>
            </a:extLst>
          </p:cNvPr>
          <p:cNvPicPr>
            <a:picLocks noChangeAspect="1"/>
          </p:cNvPicPr>
          <p:nvPr/>
        </p:nvPicPr>
        <p:blipFill rotWithShape="1">
          <a:blip r:embed="rId7"/>
          <a:srcRect t="5737"/>
          <a:stretch/>
        </p:blipFill>
        <p:spPr>
          <a:xfrm>
            <a:off x="8437896" y="5257697"/>
            <a:ext cx="2565384" cy="751421"/>
          </a:xfrm>
          <a:prstGeom prst="rect">
            <a:avLst/>
          </a:prstGeom>
        </p:spPr>
      </p:pic>
      <p:sp>
        <p:nvSpPr>
          <p:cNvPr id="34" name="Rectangle 33">
            <a:extLst>
              <a:ext uri="{FF2B5EF4-FFF2-40B4-BE49-F238E27FC236}">
                <a16:creationId xmlns:a16="http://schemas.microsoft.com/office/drawing/2014/main" id="{FBF4EED5-DFD1-A539-F4B1-FE0852FEDCF3}"/>
              </a:ext>
            </a:extLst>
          </p:cNvPr>
          <p:cNvSpPr/>
          <p:nvPr/>
        </p:nvSpPr>
        <p:spPr>
          <a:xfrm>
            <a:off x="6959600" y="1876212"/>
            <a:ext cx="2177754" cy="10418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09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25" grpId="0"/>
      <p:bldP spid="30" grpId="0"/>
      <p:bldP spid="31" grpId="0"/>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a:extLst>
              <a:ext uri="{FF2B5EF4-FFF2-40B4-BE49-F238E27FC236}">
                <a16:creationId xmlns:a16="http://schemas.microsoft.com/office/drawing/2014/main" id="{40539D74-2265-7351-D0EE-3C0BCE9ECE2C}"/>
              </a:ext>
            </a:extLst>
          </p:cNvPr>
          <p:cNvCxnSpPr/>
          <p:nvPr/>
        </p:nvCxnSpPr>
        <p:spPr>
          <a:xfrm>
            <a:off x="7327855" y="5334824"/>
            <a:ext cx="426175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2DE6956-FE58-4FC8-3F73-D13FD5B440B6}"/>
              </a:ext>
            </a:extLst>
          </p:cNvPr>
          <p:cNvPicPr>
            <a:picLocks noChangeAspect="1"/>
          </p:cNvPicPr>
          <p:nvPr/>
        </p:nvPicPr>
        <p:blipFill>
          <a:blip r:embed="rId3"/>
          <a:stretch>
            <a:fillRect/>
          </a:stretch>
        </p:blipFill>
        <p:spPr>
          <a:xfrm>
            <a:off x="-16567" y="598038"/>
            <a:ext cx="6030506" cy="6290441"/>
          </a:xfrm>
          <a:prstGeom prst="rect">
            <a:avLst/>
          </a:prstGeom>
        </p:spPr>
      </p:pic>
      <p:sp>
        <p:nvSpPr>
          <p:cNvPr id="35" name="Title 1">
            <a:extLst>
              <a:ext uri="{FF2B5EF4-FFF2-40B4-BE49-F238E27FC236}">
                <a16:creationId xmlns:a16="http://schemas.microsoft.com/office/drawing/2014/main" id="{23A91220-EB3F-441B-926A-9F6191866C1E}"/>
              </a:ext>
            </a:extLst>
          </p:cNvPr>
          <p:cNvSpPr txBox="1">
            <a:spLocks/>
          </p:cNvSpPr>
          <p:nvPr/>
        </p:nvSpPr>
        <p:spPr>
          <a:xfrm>
            <a:off x="1343025" y="269041"/>
            <a:ext cx="9505950" cy="11967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en-US" sz="6000" dirty="0">
                <a:solidFill>
                  <a:srgbClr val="011893"/>
                </a:solidFill>
                <a:latin typeface="+mn-lt"/>
              </a:rPr>
              <a:t>Example for Superposition</a:t>
            </a:r>
          </a:p>
        </p:txBody>
      </p:sp>
      <p:sp>
        <p:nvSpPr>
          <p:cNvPr id="10" name="Rectangle 9">
            <a:extLst>
              <a:ext uri="{FF2B5EF4-FFF2-40B4-BE49-F238E27FC236}">
                <a16:creationId xmlns:a16="http://schemas.microsoft.com/office/drawing/2014/main" id="{5EF132F8-DD0B-FDBD-564B-CF0D50577E69}"/>
              </a:ext>
            </a:extLst>
          </p:cNvPr>
          <p:cNvSpPr/>
          <p:nvPr/>
        </p:nvSpPr>
        <p:spPr>
          <a:xfrm>
            <a:off x="3282853" y="4337429"/>
            <a:ext cx="538480" cy="661291"/>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F77C0DB-1E85-1B5D-E0ED-C4A3B35A91CF}"/>
              </a:ext>
            </a:extLst>
          </p:cNvPr>
          <p:cNvSpPr/>
          <p:nvPr/>
        </p:nvSpPr>
        <p:spPr>
          <a:xfrm>
            <a:off x="4502053" y="2692888"/>
            <a:ext cx="538480" cy="661291"/>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23007CBD-5D9D-24E0-6EA6-6E4984EDF70D}"/>
              </a:ext>
            </a:extLst>
          </p:cNvPr>
          <p:cNvCxnSpPr/>
          <p:nvPr/>
        </p:nvCxnSpPr>
        <p:spPr>
          <a:xfrm flipV="1">
            <a:off x="7327855" y="4001324"/>
            <a:ext cx="2621280" cy="1333500"/>
          </a:xfrm>
          <a:prstGeom prst="straightConnector1">
            <a:avLst/>
          </a:prstGeom>
          <a:ln w="57150">
            <a:solidFill>
              <a:srgbClr val="FF28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B982743-648F-021F-FFF0-F7EEA8E0145C}"/>
              </a:ext>
            </a:extLst>
          </p:cNvPr>
          <p:cNvCxnSpPr>
            <a:cxnSpLocks/>
          </p:cNvCxnSpPr>
          <p:nvPr/>
        </p:nvCxnSpPr>
        <p:spPr>
          <a:xfrm flipV="1">
            <a:off x="9949135" y="1784403"/>
            <a:ext cx="959032" cy="2234422"/>
          </a:xfrm>
          <a:prstGeom prst="straightConnector1">
            <a:avLst/>
          </a:prstGeom>
          <a:ln w="57150">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itle 1">
                <a:extLst>
                  <a:ext uri="{FF2B5EF4-FFF2-40B4-BE49-F238E27FC236}">
                    <a16:creationId xmlns:a16="http://schemas.microsoft.com/office/drawing/2014/main" id="{D4B8C001-16C3-027C-74E9-4EB5A9B4E749}"/>
                  </a:ext>
                </a:extLst>
              </p:cNvPr>
              <p:cNvSpPr txBox="1">
                <a:spLocks/>
              </p:cNvSpPr>
              <p:nvPr/>
            </p:nvSpPr>
            <p:spPr>
              <a:xfrm>
                <a:off x="8990104" y="4458638"/>
                <a:ext cx="717095" cy="6755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14:m>
                  <m:oMath xmlns:m="http://schemas.openxmlformats.org/officeDocument/2006/math">
                    <m:acc>
                      <m:accPr>
                        <m:chr m:val="⃗"/>
                        <m:ctrlPr>
                          <a:rPr lang="en-US" sz="4000" i="1" smtClean="0">
                            <a:solidFill>
                              <a:srgbClr val="FF0000"/>
                            </a:solidFill>
                            <a:latin typeface="Cambria Math" panose="02040503050406030204" pitchFamily="18" charset="0"/>
                          </a:rPr>
                        </m:ctrlPr>
                      </m:accPr>
                      <m:e>
                        <m:r>
                          <a:rPr lang="en-US" sz="4000" b="1" i="1" smtClean="0">
                            <a:solidFill>
                              <a:srgbClr val="FF0000"/>
                            </a:solidFill>
                            <a:latin typeface="Cambria Math" panose="02040503050406030204" pitchFamily="18" charset="0"/>
                          </a:rPr>
                          <m:t>𝑭</m:t>
                        </m:r>
                        <m:r>
                          <a:rPr lang="en-US" sz="4000" b="1" i="1" baseline="-25000" smtClean="0">
                            <a:solidFill>
                              <a:srgbClr val="FF0000"/>
                            </a:solidFill>
                            <a:latin typeface="Cambria Math" panose="02040503050406030204" pitchFamily="18" charset="0"/>
                          </a:rPr>
                          <m:t>𝟏</m:t>
                        </m:r>
                      </m:e>
                    </m:acc>
                  </m:oMath>
                </a14:m>
                <a:r>
                  <a:rPr lang="en-US" sz="4800" dirty="0">
                    <a:solidFill>
                      <a:srgbClr val="FF0000"/>
                    </a:solidFill>
                    <a:latin typeface="+mn-lt"/>
                  </a:rPr>
                  <a:t>  </a:t>
                </a:r>
                <a:endParaRPr lang="en-US" sz="4800" dirty="0">
                  <a:solidFill>
                    <a:srgbClr val="011893"/>
                  </a:solidFill>
                  <a:latin typeface="+mn-lt"/>
                </a:endParaRPr>
              </a:p>
            </p:txBody>
          </p:sp>
        </mc:Choice>
        <mc:Fallback xmlns="">
          <p:sp>
            <p:nvSpPr>
              <p:cNvPr id="22" name="Title 1">
                <a:extLst>
                  <a:ext uri="{FF2B5EF4-FFF2-40B4-BE49-F238E27FC236}">
                    <a16:creationId xmlns:a16="http://schemas.microsoft.com/office/drawing/2014/main" id="{D4B8C001-16C3-027C-74E9-4EB5A9B4E749}"/>
                  </a:ext>
                </a:extLst>
              </p:cNvPr>
              <p:cNvSpPr txBox="1">
                <a:spLocks noRot="1" noChangeAspect="1" noMove="1" noResize="1" noEditPoints="1" noAdjustHandles="1" noChangeArrowheads="1" noChangeShapeType="1" noTextEdit="1"/>
              </p:cNvSpPr>
              <p:nvPr/>
            </p:nvSpPr>
            <p:spPr>
              <a:xfrm>
                <a:off x="8990104" y="4458638"/>
                <a:ext cx="717095" cy="6755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862EDF4A-0EFF-4C32-BF16-0822F8AE3351}"/>
                  </a:ext>
                </a:extLst>
              </p:cNvPr>
              <p:cNvSpPr txBox="1">
                <a:spLocks/>
              </p:cNvSpPr>
              <p:nvPr/>
            </p:nvSpPr>
            <p:spPr>
              <a:xfrm>
                <a:off x="10088858" y="3366012"/>
                <a:ext cx="717095" cy="6755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14:m>
                  <m:oMath xmlns:m="http://schemas.openxmlformats.org/officeDocument/2006/math">
                    <m:acc>
                      <m:accPr>
                        <m:chr m:val="⃗"/>
                        <m:ctrlPr>
                          <a:rPr lang="en-US" sz="4000" i="1" smtClean="0">
                            <a:solidFill>
                              <a:srgbClr val="4472C4"/>
                            </a:solidFill>
                            <a:latin typeface="Cambria Math" panose="02040503050406030204" pitchFamily="18" charset="0"/>
                          </a:rPr>
                        </m:ctrlPr>
                      </m:accPr>
                      <m:e>
                        <m:r>
                          <a:rPr lang="en-US" sz="4000" b="1" i="1" smtClean="0">
                            <a:solidFill>
                              <a:srgbClr val="4472C4"/>
                            </a:solidFill>
                            <a:latin typeface="Cambria Math" panose="02040503050406030204" pitchFamily="18" charset="0"/>
                          </a:rPr>
                          <m:t>𝑭</m:t>
                        </m:r>
                        <m:r>
                          <a:rPr lang="en-US" sz="4000" b="1" i="1" baseline="-25000" smtClean="0">
                            <a:solidFill>
                              <a:srgbClr val="4472C4"/>
                            </a:solidFill>
                            <a:latin typeface="Cambria Math" panose="02040503050406030204" pitchFamily="18" charset="0"/>
                          </a:rPr>
                          <m:t>𝟐</m:t>
                        </m:r>
                      </m:e>
                    </m:acc>
                  </m:oMath>
                </a14:m>
                <a:r>
                  <a:rPr lang="en-US" sz="4800" dirty="0">
                    <a:solidFill>
                      <a:srgbClr val="4472C4"/>
                    </a:solidFill>
                    <a:latin typeface="+mn-lt"/>
                  </a:rPr>
                  <a:t>  </a:t>
                </a:r>
              </a:p>
            </p:txBody>
          </p:sp>
        </mc:Choice>
        <mc:Fallback xmlns="">
          <p:sp>
            <p:nvSpPr>
              <p:cNvPr id="23" name="Title 1">
                <a:extLst>
                  <a:ext uri="{FF2B5EF4-FFF2-40B4-BE49-F238E27FC236}">
                    <a16:creationId xmlns:a16="http://schemas.microsoft.com/office/drawing/2014/main" id="{862EDF4A-0EFF-4C32-BF16-0822F8AE3351}"/>
                  </a:ext>
                </a:extLst>
              </p:cNvPr>
              <p:cNvSpPr txBox="1">
                <a:spLocks noRot="1" noChangeAspect="1" noMove="1" noResize="1" noEditPoints="1" noAdjustHandles="1" noChangeArrowheads="1" noChangeShapeType="1" noTextEdit="1"/>
              </p:cNvSpPr>
              <p:nvPr/>
            </p:nvSpPr>
            <p:spPr>
              <a:xfrm>
                <a:off x="10088858" y="3366012"/>
                <a:ext cx="717095" cy="675500"/>
              </a:xfrm>
              <a:prstGeom prst="rect">
                <a:avLst/>
              </a:prstGeom>
              <a:blipFill>
                <a:blip r:embed="rId5"/>
                <a:stretch>
                  <a:fillRect/>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65F0F0C0-A61A-0A0D-483A-6D5AC36EE744}"/>
              </a:ext>
            </a:extLst>
          </p:cNvPr>
          <p:cNvCxnSpPr>
            <a:cxnSpLocks/>
          </p:cNvCxnSpPr>
          <p:nvPr/>
        </p:nvCxnSpPr>
        <p:spPr>
          <a:xfrm>
            <a:off x="7312615" y="5333484"/>
            <a:ext cx="2636520" cy="0"/>
          </a:xfrm>
          <a:prstGeom prst="straightConnector1">
            <a:avLst/>
          </a:prstGeom>
          <a:ln w="57150">
            <a:solidFill>
              <a:srgbClr val="FF2800"/>
            </a:solidFill>
            <a:prstDash val="dash"/>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itle 1">
                <a:extLst>
                  <a:ext uri="{FF2B5EF4-FFF2-40B4-BE49-F238E27FC236}">
                    <a16:creationId xmlns:a16="http://schemas.microsoft.com/office/drawing/2014/main" id="{F0D273F7-770D-6BBC-49E0-B49EAA6A6A3E}"/>
                  </a:ext>
                </a:extLst>
              </p:cNvPr>
              <p:cNvSpPr txBox="1">
                <a:spLocks/>
              </p:cNvSpPr>
              <p:nvPr/>
            </p:nvSpPr>
            <p:spPr>
              <a:xfrm>
                <a:off x="8309157" y="5360670"/>
                <a:ext cx="1098233" cy="6755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14:m>
                  <m:oMath xmlns:m="http://schemas.openxmlformats.org/officeDocument/2006/math">
                    <m:r>
                      <a:rPr lang="en-US" sz="3600" i="1" smtClean="0">
                        <a:solidFill>
                          <a:srgbClr val="FF0000"/>
                        </a:solidFill>
                        <a:latin typeface="Cambria Math" panose="02040503050406030204" pitchFamily="18" charset="0"/>
                      </a:rPr>
                      <m:t>𝑭</m:t>
                    </m:r>
                    <m:r>
                      <a:rPr lang="en-US" sz="3600" i="1" baseline="-25000">
                        <a:solidFill>
                          <a:srgbClr val="FF0000"/>
                        </a:solidFill>
                        <a:latin typeface="Cambria Math" panose="02040503050406030204" pitchFamily="18" charset="0"/>
                      </a:rPr>
                      <m:t>𝟏</m:t>
                    </m:r>
                    <m:r>
                      <a:rPr lang="en-US" sz="3600" b="1" i="1" baseline="-25000" smtClean="0">
                        <a:solidFill>
                          <a:srgbClr val="FF0000"/>
                        </a:solidFill>
                        <a:latin typeface="Cambria Math" panose="02040503050406030204" pitchFamily="18" charset="0"/>
                      </a:rPr>
                      <m:t>𝒙</m:t>
                    </m:r>
                  </m:oMath>
                </a14:m>
                <a:r>
                  <a:rPr lang="en-US" sz="3600" dirty="0">
                    <a:solidFill>
                      <a:srgbClr val="FF0000"/>
                    </a:solidFill>
                    <a:latin typeface="+mn-lt"/>
                  </a:rPr>
                  <a:t>  </a:t>
                </a:r>
                <a:endParaRPr lang="en-US" sz="3600" dirty="0">
                  <a:solidFill>
                    <a:srgbClr val="011893"/>
                  </a:solidFill>
                  <a:latin typeface="+mn-lt"/>
                </a:endParaRPr>
              </a:p>
            </p:txBody>
          </p:sp>
        </mc:Choice>
        <mc:Fallback xmlns="">
          <p:sp>
            <p:nvSpPr>
              <p:cNvPr id="37" name="Title 1">
                <a:extLst>
                  <a:ext uri="{FF2B5EF4-FFF2-40B4-BE49-F238E27FC236}">
                    <a16:creationId xmlns:a16="http://schemas.microsoft.com/office/drawing/2014/main" id="{F0D273F7-770D-6BBC-49E0-B49EAA6A6A3E}"/>
                  </a:ext>
                </a:extLst>
              </p:cNvPr>
              <p:cNvSpPr txBox="1">
                <a:spLocks noRot="1" noChangeAspect="1" noMove="1" noResize="1" noEditPoints="1" noAdjustHandles="1" noChangeArrowheads="1" noChangeShapeType="1" noTextEdit="1"/>
              </p:cNvSpPr>
              <p:nvPr/>
            </p:nvSpPr>
            <p:spPr>
              <a:xfrm>
                <a:off x="8309157" y="5360670"/>
                <a:ext cx="1098233" cy="675500"/>
              </a:xfrm>
              <a:prstGeom prst="rect">
                <a:avLst/>
              </a:prstGeom>
              <a:blipFill>
                <a:blip r:embed="rId6"/>
                <a:stretch>
                  <a:fillRect/>
                </a:stretch>
              </a:blipFill>
            </p:spPr>
            <p:txBody>
              <a:bodyPr/>
              <a:lstStyle/>
              <a:p>
                <a:r>
                  <a:rPr lang="en-US">
                    <a:noFill/>
                  </a:rPr>
                  <a:t> </a:t>
                </a:r>
              </a:p>
            </p:txBody>
          </p:sp>
        </mc:Fallback>
      </mc:AlternateContent>
      <p:sp>
        <p:nvSpPr>
          <p:cNvPr id="40" name="Title 1">
            <a:extLst>
              <a:ext uri="{FF2B5EF4-FFF2-40B4-BE49-F238E27FC236}">
                <a16:creationId xmlns:a16="http://schemas.microsoft.com/office/drawing/2014/main" id="{DC634F29-88A8-9280-ED11-580BAAFE61A4}"/>
              </a:ext>
            </a:extLst>
          </p:cNvPr>
          <p:cNvSpPr txBox="1">
            <a:spLocks/>
          </p:cNvSpPr>
          <p:nvPr/>
        </p:nvSpPr>
        <p:spPr>
          <a:xfrm>
            <a:off x="11028273" y="5333484"/>
            <a:ext cx="1098233" cy="6755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en-US" sz="3600" b="0" i="1" dirty="0">
                <a:latin typeface="Times New Roman" panose="02020603050405020304" pitchFamily="18" charset="0"/>
                <a:cs typeface="Times New Roman" panose="02020603050405020304" pitchFamily="18" charset="0"/>
              </a:rPr>
              <a:t>x</a:t>
            </a:r>
            <a:r>
              <a:rPr lang="en-US" sz="2800" b="0" dirty="0">
                <a:solidFill>
                  <a:srgbClr val="FF0000"/>
                </a:solidFill>
                <a:latin typeface="Times New Roman" panose="02020603050405020304" pitchFamily="18" charset="0"/>
                <a:cs typeface="Times New Roman" panose="02020603050405020304" pitchFamily="18" charset="0"/>
              </a:rPr>
              <a:t>  </a:t>
            </a:r>
            <a:endParaRPr lang="en-US" sz="2800" b="0" dirty="0">
              <a:solidFill>
                <a:srgbClr val="011893"/>
              </a:solidFill>
              <a:latin typeface="Times New Roman" panose="02020603050405020304" pitchFamily="18" charset="0"/>
              <a:cs typeface="Times New Roman" panose="02020603050405020304" pitchFamily="18" charset="0"/>
            </a:endParaRPr>
          </a:p>
        </p:txBody>
      </p:sp>
      <p:cxnSp>
        <p:nvCxnSpPr>
          <p:cNvPr id="41" name="Straight Arrow Connector 40">
            <a:extLst>
              <a:ext uri="{FF2B5EF4-FFF2-40B4-BE49-F238E27FC236}">
                <a16:creationId xmlns:a16="http://schemas.microsoft.com/office/drawing/2014/main" id="{99617D54-12DB-5CBA-6C65-6927D5047137}"/>
              </a:ext>
            </a:extLst>
          </p:cNvPr>
          <p:cNvCxnSpPr>
            <a:cxnSpLocks/>
          </p:cNvCxnSpPr>
          <p:nvPr/>
        </p:nvCxnSpPr>
        <p:spPr>
          <a:xfrm flipV="1">
            <a:off x="9918655" y="4018825"/>
            <a:ext cx="0" cy="1314659"/>
          </a:xfrm>
          <a:prstGeom prst="straightConnector1">
            <a:avLst/>
          </a:prstGeom>
          <a:ln w="57150">
            <a:solidFill>
              <a:srgbClr val="FF2800">
                <a:alpha val="36000"/>
              </a:srgb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DE107E-DCAF-DE1D-27C4-56FDFDBFD136}"/>
              </a:ext>
            </a:extLst>
          </p:cNvPr>
          <p:cNvCxnSpPr>
            <a:cxnSpLocks/>
          </p:cNvCxnSpPr>
          <p:nvPr/>
        </p:nvCxnSpPr>
        <p:spPr>
          <a:xfrm flipV="1">
            <a:off x="7331121" y="1331089"/>
            <a:ext cx="0" cy="402523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Title 1">
            <a:extLst>
              <a:ext uri="{FF2B5EF4-FFF2-40B4-BE49-F238E27FC236}">
                <a16:creationId xmlns:a16="http://schemas.microsoft.com/office/drawing/2014/main" id="{320518CA-CA96-DFD8-1666-C57EACE0978E}"/>
              </a:ext>
            </a:extLst>
          </p:cNvPr>
          <p:cNvSpPr txBox="1">
            <a:spLocks/>
          </p:cNvSpPr>
          <p:nvPr/>
        </p:nvSpPr>
        <p:spPr>
          <a:xfrm>
            <a:off x="6396934" y="1066093"/>
            <a:ext cx="857274" cy="6755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en-US" sz="3600" b="0" i="1" dirty="0">
                <a:latin typeface="Times New Roman" panose="02020603050405020304" pitchFamily="18" charset="0"/>
                <a:cs typeface="Times New Roman" panose="02020603050405020304" pitchFamily="18" charset="0"/>
              </a:rPr>
              <a:t>y</a:t>
            </a:r>
            <a:r>
              <a:rPr lang="en-US" sz="2800" b="0" dirty="0">
                <a:solidFill>
                  <a:srgbClr val="FF0000"/>
                </a:solidFill>
                <a:latin typeface="Times New Roman" panose="02020603050405020304" pitchFamily="18" charset="0"/>
                <a:cs typeface="Times New Roman" panose="02020603050405020304" pitchFamily="18" charset="0"/>
              </a:rPr>
              <a:t>  </a:t>
            </a:r>
            <a:endParaRPr lang="en-US" sz="2800" b="0" dirty="0">
              <a:solidFill>
                <a:srgbClr val="011893"/>
              </a:solidFill>
              <a:latin typeface="Times New Roman" panose="02020603050405020304" pitchFamily="18" charset="0"/>
              <a:cs typeface="Times New Roman" panose="02020603050405020304" pitchFamily="18" charset="0"/>
            </a:endParaRPr>
          </a:p>
        </p:txBody>
      </p:sp>
      <p:cxnSp>
        <p:nvCxnSpPr>
          <p:cNvPr id="48" name="Straight Arrow Connector 47">
            <a:extLst>
              <a:ext uri="{FF2B5EF4-FFF2-40B4-BE49-F238E27FC236}">
                <a16:creationId xmlns:a16="http://schemas.microsoft.com/office/drawing/2014/main" id="{D2D74AE8-4EB2-114F-C981-F14F0C460EC7}"/>
              </a:ext>
            </a:extLst>
          </p:cNvPr>
          <p:cNvCxnSpPr>
            <a:cxnSpLocks/>
          </p:cNvCxnSpPr>
          <p:nvPr/>
        </p:nvCxnSpPr>
        <p:spPr>
          <a:xfrm>
            <a:off x="7312615" y="4023668"/>
            <a:ext cx="2636520" cy="0"/>
          </a:xfrm>
          <a:prstGeom prst="straightConnector1">
            <a:avLst/>
          </a:prstGeom>
          <a:ln w="57150">
            <a:solidFill>
              <a:srgbClr val="FF2800">
                <a:alpha val="36000"/>
              </a:srgb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871FCD9-377A-A096-BAE4-FA0077318D5E}"/>
              </a:ext>
            </a:extLst>
          </p:cNvPr>
          <p:cNvCxnSpPr>
            <a:cxnSpLocks/>
          </p:cNvCxnSpPr>
          <p:nvPr/>
        </p:nvCxnSpPr>
        <p:spPr>
          <a:xfrm flipV="1">
            <a:off x="7327855" y="4018825"/>
            <a:ext cx="0" cy="1314659"/>
          </a:xfrm>
          <a:prstGeom prst="straightConnector1">
            <a:avLst/>
          </a:prstGeom>
          <a:ln w="57150">
            <a:solidFill>
              <a:srgbClr val="FF2800"/>
            </a:solidFill>
            <a:prstDash val="dash"/>
            <a:headEnd type="none" w="med" len="med"/>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itle 1">
                <a:extLst>
                  <a:ext uri="{FF2B5EF4-FFF2-40B4-BE49-F238E27FC236}">
                    <a16:creationId xmlns:a16="http://schemas.microsoft.com/office/drawing/2014/main" id="{77FDC8D7-D069-E403-F965-CF2E64DD44A2}"/>
                  </a:ext>
                </a:extLst>
              </p:cNvPr>
              <p:cNvSpPr txBox="1">
                <a:spLocks/>
              </p:cNvSpPr>
              <p:nvPr/>
            </p:nvSpPr>
            <p:spPr>
              <a:xfrm>
                <a:off x="6173151" y="4120888"/>
                <a:ext cx="1098233" cy="6755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14:m>
                  <m:oMath xmlns:m="http://schemas.openxmlformats.org/officeDocument/2006/math">
                    <m:r>
                      <a:rPr lang="en-US" sz="3600" i="1" smtClean="0">
                        <a:solidFill>
                          <a:srgbClr val="FF0000"/>
                        </a:solidFill>
                        <a:latin typeface="Cambria Math" panose="02040503050406030204" pitchFamily="18" charset="0"/>
                      </a:rPr>
                      <m:t>𝑭</m:t>
                    </m:r>
                    <m:r>
                      <a:rPr lang="en-US" sz="3600" i="1" baseline="-25000">
                        <a:solidFill>
                          <a:srgbClr val="FF0000"/>
                        </a:solidFill>
                        <a:latin typeface="Cambria Math" panose="02040503050406030204" pitchFamily="18" charset="0"/>
                      </a:rPr>
                      <m:t>𝟏</m:t>
                    </m:r>
                    <m:r>
                      <a:rPr lang="en-US" sz="3600" b="1" i="1" baseline="-25000" smtClean="0">
                        <a:solidFill>
                          <a:srgbClr val="FF0000"/>
                        </a:solidFill>
                        <a:latin typeface="Cambria Math" panose="02040503050406030204" pitchFamily="18" charset="0"/>
                      </a:rPr>
                      <m:t>𝒚</m:t>
                    </m:r>
                  </m:oMath>
                </a14:m>
                <a:r>
                  <a:rPr lang="en-US" sz="3600" dirty="0">
                    <a:solidFill>
                      <a:srgbClr val="FF0000"/>
                    </a:solidFill>
                    <a:latin typeface="+mn-lt"/>
                  </a:rPr>
                  <a:t>  </a:t>
                </a:r>
                <a:endParaRPr lang="en-US" sz="3600" dirty="0">
                  <a:solidFill>
                    <a:srgbClr val="011893"/>
                  </a:solidFill>
                  <a:latin typeface="+mn-lt"/>
                </a:endParaRPr>
              </a:p>
            </p:txBody>
          </p:sp>
        </mc:Choice>
        <mc:Fallback xmlns="">
          <p:sp>
            <p:nvSpPr>
              <p:cNvPr id="50" name="Title 1">
                <a:extLst>
                  <a:ext uri="{FF2B5EF4-FFF2-40B4-BE49-F238E27FC236}">
                    <a16:creationId xmlns:a16="http://schemas.microsoft.com/office/drawing/2014/main" id="{77FDC8D7-D069-E403-F965-CF2E64DD44A2}"/>
                  </a:ext>
                </a:extLst>
              </p:cNvPr>
              <p:cNvSpPr txBox="1">
                <a:spLocks noRot="1" noChangeAspect="1" noMove="1" noResize="1" noEditPoints="1" noAdjustHandles="1" noChangeArrowheads="1" noChangeShapeType="1" noTextEdit="1"/>
              </p:cNvSpPr>
              <p:nvPr/>
            </p:nvSpPr>
            <p:spPr>
              <a:xfrm>
                <a:off x="6173151" y="4120888"/>
                <a:ext cx="1098233" cy="675500"/>
              </a:xfrm>
              <a:prstGeom prst="rect">
                <a:avLst/>
              </a:prstGeom>
              <a:blipFill>
                <a:blip r:embed="rId7"/>
                <a:stretch>
                  <a:fillRect/>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9F84AE15-7843-DB28-C153-DAB38FEBFC54}"/>
              </a:ext>
            </a:extLst>
          </p:cNvPr>
          <p:cNvCxnSpPr>
            <a:cxnSpLocks/>
          </p:cNvCxnSpPr>
          <p:nvPr/>
        </p:nvCxnSpPr>
        <p:spPr>
          <a:xfrm flipV="1">
            <a:off x="10908167" y="1784403"/>
            <a:ext cx="0" cy="3549081"/>
          </a:xfrm>
          <a:prstGeom prst="straightConnector1">
            <a:avLst/>
          </a:prstGeom>
          <a:ln w="57150">
            <a:solidFill>
              <a:srgbClr val="4472C4">
                <a:alpha val="47000"/>
              </a:srgb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CD12F07-9D6B-A1DA-7C99-1D307199C6E3}"/>
              </a:ext>
            </a:extLst>
          </p:cNvPr>
          <p:cNvCxnSpPr>
            <a:cxnSpLocks/>
          </p:cNvCxnSpPr>
          <p:nvPr/>
        </p:nvCxnSpPr>
        <p:spPr>
          <a:xfrm>
            <a:off x="9918655" y="5333484"/>
            <a:ext cx="1027022" cy="0"/>
          </a:xfrm>
          <a:prstGeom prst="straightConnector1">
            <a:avLst/>
          </a:prstGeom>
          <a:ln w="57150">
            <a:solidFill>
              <a:srgbClr val="4472C4"/>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CBF8052-0D14-3C28-93B0-DB44682768A9}"/>
              </a:ext>
            </a:extLst>
          </p:cNvPr>
          <p:cNvCxnSpPr>
            <a:cxnSpLocks/>
          </p:cNvCxnSpPr>
          <p:nvPr/>
        </p:nvCxnSpPr>
        <p:spPr>
          <a:xfrm flipV="1">
            <a:off x="9949135" y="4001324"/>
            <a:ext cx="0" cy="1332160"/>
          </a:xfrm>
          <a:prstGeom prst="straightConnector1">
            <a:avLst/>
          </a:prstGeom>
          <a:ln w="57150">
            <a:solidFill>
              <a:srgbClr val="4472C4">
                <a:alpha val="47000"/>
              </a:srgb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itle 1">
                <a:extLst>
                  <a:ext uri="{FF2B5EF4-FFF2-40B4-BE49-F238E27FC236}">
                    <a16:creationId xmlns:a16="http://schemas.microsoft.com/office/drawing/2014/main" id="{2A5D1728-58F6-2CF2-9858-58559FC91725}"/>
                  </a:ext>
                </a:extLst>
              </p:cNvPr>
              <p:cNvSpPr txBox="1">
                <a:spLocks/>
              </p:cNvSpPr>
              <p:nvPr/>
            </p:nvSpPr>
            <p:spPr>
              <a:xfrm>
                <a:off x="9930040" y="5372202"/>
                <a:ext cx="1098233" cy="6755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14:m>
                  <m:oMath xmlns:m="http://schemas.openxmlformats.org/officeDocument/2006/math">
                    <m:r>
                      <a:rPr lang="en-US" sz="3600" i="1" smtClean="0">
                        <a:solidFill>
                          <a:srgbClr val="4472C4"/>
                        </a:solidFill>
                        <a:latin typeface="Cambria Math" panose="02040503050406030204" pitchFamily="18" charset="0"/>
                      </a:rPr>
                      <m:t>𝑭</m:t>
                    </m:r>
                    <m:r>
                      <a:rPr lang="en-US" sz="3600" b="1" i="1" baseline="-25000" smtClean="0">
                        <a:solidFill>
                          <a:srgbClr val="4472C4"/>
                        </a:solidFill>
                        <a:latin typeface="Cambria Math" panose="02040503050406030204" pitchFamily="18" charset="0"/>
                      </a:rPr>
                      <m:t>𝟐</m:t>
                    </m:r>
                    <m:r>
                      <a:rPr lang="en-US" sz="3600" b="1" i="1" baseline="-25000" smtClean="0">
                        <a:solidFill>
                          <a:srgbClr val="4472C4"/>
                        </a:solidFill>
                        <a:latin typeface="Cambria Math" panose="02040503050406030204" pitchFamily="18" charset="0"/>
                      </a:rPr>
                      <m:t>𝒙</m:t>
                    </m:r>
                  </m:oMath>
                </a14:m>
                <a:r>
                  <a:rPr lang="en-US" sz="3600" dirty="0">
                    <a:solidFill>
                      <a:srgbClr val="4472C4"/>
                    </a:solidFill>
                    <a:latin typeface="+mn-lt"/>
                  </a:rPr>
                  <a:t>  </a:t>
                </a:r>
              </a:p>
            </p:txBody>
          </p:sp>
        </mc:Choice>
        <mc:Fallback xmlns="">
          <p:sp>
            <p:nvSpPr>
              <p:cNvPr id="59" name="Title 1">
                <a:extLst>
                  <a:ext uri="{FF2B5EF4-FFF2-40B4-BE49-F238E27FC236}">
                    <a16:creationId xmlns:a16="http://schemas.microsoft.com/office/drawing/2014/main" id="{2A5D1728-58F6-2CF2-9858-58559FC91725}"/>
                  </a:ext>
                </a:extLst>
              </p:cNvPr>
              <p:cNvSpPr txBox="1">
                <a:spLocks noRot="1" noChangeAspect="1" noMove="1" noResize="1" noEditPoints="1" noAdjustHandles="1" noChangeArrowheads="1" noChangeShapeType="1" noTextEdit="1"/>
              </p:cNvSpPr>
              <p:nvPr/>
            </p:nvSpPr>
            <p:spPr>
              <a:xfrm>
                <a:off x="9930040" y="5372202"/>
                <a:ext cx="1098233" cy="675500"/>
              </a:xfrm>
              <a:prstGeom prst="rect">
                <a:avLst/>
              </a:prstGeom>
              <a:blipFill>
                <a:blip r:embed="rId8"/>
                <a:stretch>
                  <a:fillRect/>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1626C1CE-5970-27F8-857C-7DB5B5D6B19B}"/>
              </a:ext>
            </a:extLst>
          </p:cNvPr>
          <p:cNvCxnSpPr>
            <a:cxnSpLocks/>
          </p:cNvCxnSpPr>
          <p:nvPr/>
        </p:nvCxnSpPr>
        <p:spPr>
          <a:xfrm>
            <a:off x="7312615" y="3995917"/>
            <a:ext cx="2636520" cy="0"/>
          </a:xfrm>
          <a:prstGeom prst="straightConnector1">
            <a:avLst/>
          </a:prstGeom>
          <a:ln w="57150">
            <a:solidFill>
              <a:srgbClr val="4472C4">
                <a:alpha val="47000"/>
              </a:srgb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FEFED1B-B588-BC51-00B2-165821E8E9B1}"/>
              </a:ext>
            </a:extLst>
          </p:cNvPr>
          <p:cNvCxnSpPr>
            <a:cxnSpLocks/>
          </p:cNvCxnSpPr>
          <p:nvPr/>
        </p:nvCxnSpPr>
        <p:spPr>
          <a:xfrm>
            <a:off x="7312615" y="1827265"/>
            <a:ext cx="3595552" cy="0"/>
          </a:xfrm>
          <a:prstGeom prst="straightConnector1">
            <a:avLst/>
          </a:prstGeom>
          <a:ln w="57150">
            <a:solidFill>
              <a:srgbClr val="4472C4">
                <a:alpha val="47000"/>
              </a:srgb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28DAF12-1D2D-3384-CCDC-32722EA9CAFD}"/>
              </a:ext>
            </a:extLst>
          </p:cNvPr>
          <p:cNvCxnSpPr>
            <a:cxnSpLocks/>
          </p:cNvCxnSpPr>
          <p:nvPr/>
        </p:nvCxnSpPr>
        <p:spPr>
          <a:xfrm flipV="1">
            <a:off x="7327855" y="1827265"/>
            <a:ext cx="0" cy="2168652"/>
          </a:xfrm>
          <a:prstGeom prst="straightConnector1">
            <a:avLst/>
          </a:prstGeom>
          <a:ln w="57150">
            <a:solidFill>
              <a:srgbClr val="4472C4"/>
            </a:solidFill>
            <a:prstDash val="dash"/>
            <a:headEnd type="none" w="med" len="med"/>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itle 1">
                <a:extLst>
                  <a:ext uri="{FF2B5EF4-FFF2-40B4-BE49-F238E27FC236}">
                    <a16:creationId xmlns:a16="http://schemas.microsoft.com/office/drawing/2014/main" id="{07E7F664-79BE-A3CC-DBC2-26B414DE2676}"/>
                  </a:ext>
                </a:extLst>
              </p:cNvPr>
              <p:cNvSpPr txBox="1">
                <a:spLocks/>
              </p:cNvSpPr>
              <p:nvPr/>
            </p:nvSpPr>
            <p:spPr>
              <a:xfrm>
                <a:off x="6318026" y="2106562"/>
                <a:ext cx="1098233" cy="6755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14:m>
                  <m:oMath xmlns:m="http://schemas.openxmlformats.org/officeDocument/2006/math">
                    <m:r>
                      <a:rPr lang="en-US" sz="3600" i="1" smtClean="0">
                        <a:solidFill>
                          <a:srgbClr val="4472C4"/>
                        </a:solidFill>
                        <a:latin typeface="Cambria Math" panose="02040503050406030204" pitchFamily="18" charset="0"/>
                      </a:rPr>
                      <m:t>𝑭</m:t>
                    </m:r>
                    <m:r>
                      <a:rPr lang="en-US" sz="3600" b="1" i="1" baseline="-25000" smtClean="0">
                        <a:solidFill>
                          <a:srgbClr val="4472C4"/>
                        </a:solidFill>
                        <a:latin typeface="Cambria Math" panose="02040503050406030204" pitchFamily="18" charset="0"/>
                      </a:rPr>
                      <m:t>𝟐</m:t>
                    </m:r>
                    <m:r>
                      <a:rPr lang="en-US" sz="3600" b="1" i="1" baseline="-25000" smtClean="0">
                        <a:solidFill>
                          <a:srgbClr val="4472C4"/>
                        </a:solidFill>
                        <a:latin typeface="Cambria Math" panose="02040503050406030204" pitchFamily="18" charset="0"/>
                      </a:rPr>
                      <m:t>𝒚</m:t>
                    </m:r>
                  </m:oMath>
                </a14:m>
                <a:r>
                  <a:rPr lang="en-US" sz="3600" dirty="0">
                    <a:solidFill>
                      <a:srgbClr val="4472C4"/>
                    </a:solidFill>
                    <a:latin typeface="+mn-lt"/>
                  </a:rPr>
                  <a:t>  </a:t>
                </a:r>
              </a:p>
            </p:txBody>
          </p:sp>
        </mc:Choice>
        <mc:Fallback xmlns="">
          <p:sp>
            <p:nvSpPr>
              <p:cNvPr id="66" name="Title 1">
                <a:extLst>
                  <a:ext uri="{FF2B5EF4-FFF2-40B4-BE49-F238E27FC236}">
                    <a16:creationId xmlns:a16="http://schemas.microsoft.com/office/drawing/2014/main" id="{07E7F664-79BE-A3CC-DBC2-26B414DE2676}"/>
                  </a:ext>
                </a:extLst>
              </p:cNvPr>
              <p:cNvSpPr txBox="1">
                <a:spLocks noRot="1" noChangeAspect="1" noMove="1" noResize="1" noEditPoints="1" noAdjustHandles="1" noChangeArrowheads="1" noChangeShapeType="1" noTextEdit="1"/>
              </p:cNvSpPr>
              <p:nvPr/>
            </p:nvSpPr>
            <p:spPr>
              <a:xfrm>
                <a:off x="6318026" y="2106562"/>
                <a:ext cx="1098233" cy="675500"/>
              </a:xfrm>
              <a:prstGeom prst="rect">
                <a:avLst/>
              </a:prstGeom>
              <a:blipFill>
                <a:blip r:embed="rId9"/>
                <a:stretch>
                  <a:fillRect/>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37A07762-045D-5CA0-3CF3-CE1591494A21}"/>
              </a:ext>
            </a:extLst>
          </p:cNvPr>
          <p:cNvCxnSpPr>
            <a:cxnSpLocks/>
          </p:cNvCxnSpPr>
          <p:nvPr/>
        </p:nvCxnSpPr>
        <p:spPr>
          <a:xfrm flipV="1">
            <a:off x="7327854" y="1801420"/>
            <a:ext cx="3596049" cy="3544237"/>
          </a:xfrm>
          <a:prstGeom prst="straightConnector1">
            <a:avLst/>
          </a:prstGeom>
          <a:ln w="57150">
            <a:solidFill>
              <a:srgbClr val="D60093"/>
            </a:solidFill>
            <a:tailEnd type="stealth" w="lg" len="lg"/>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01B9FE3-F3D0-C75F-E99B-D02D60166B05}"/>
              </a:ext>
            </a:extLst>
          </p:cNvPr>
          <p:cNvPicPr>
            <a:picLocks noChangeAspect="1"/>
          </p:cNvPicPr>
          <p:nvPr/>
        </p:nvPicPr>
        <p:blipFill>
          <a:blip r:embed="rId10"/>
          <a:stretch>
            <a:fillRect/>
          </a:stretch>
        </p:blipFill>
        <p:spPr>
          <a:xfrm rot="18900000">
            <a:off x="8770740" y="2628596"/>
            <a:ext cx="1304816" cy="416131"/>
          </a:xfrm>
          <a:prstGeom prst="rect">
            <a:avLst/>
          </a:prstGeom>
          <a:ln w="28575">
            <a:solidFill>
              <a:srgbClr val="D60093"/>
            </a:solidFill>
          </a:ln>
        </p:spPr>
      </p:pic>
      <p:cxnSp>
        <p:nvCxnSpPr>
          <p:cNvPr id="9" name="Straight Arrow Connector 8">
            <a:extLst>
              <a:ext uri="{FF2B5EF4-FFF2-40B4-BE49-F238E27FC236}">
                <a16:creationId xmlns:a16="http://schemas.microsoft.com/office/drawing/2014/main" id="{38CE2E81-F714-3F24-76E0-DD4BCCC611DA}"/>
              </a:ext>
            </a:extLst>
          </p:cNvPr>
          <p:cNvCxnSpPr>
            <a:cxnSpLocks/>
          </p:cNvCxnSpPr>
          <p:nvPr/>
        </p:nvCxnSpPr>
        <p:spPr>
          <a:xfrm>
            <a:off x="7312614" y="5364246"/>
            <a:ext cx="3611289" cy="6464"/>
          </a:xfrm>
          <a:prstGeom prst="straightConnector1">
            <a:avLst/>
          </a:prstGeom>
          <a:ln w="57150">
            <a:solidFill>
              <a:srgbClr val="D60093"/>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EBFB10-6665-99D6-F8EF-27628367CEE9}"/>
              </a:ext>
            </a:extLst>
          </p:cNvPr>
          <p:cNvCxnSpPr>
            <a:cxnSpLocks/>
          </p:cNvCxnSpPr>
          <p:nvPr/>
        </p:nvCxnSpPr>
        <p:spPr>
          <a:xfrm flipH="1" flipV="1">
            <a:off x="7281922" y="1827265"/>
            <a:ext cx="7169" cy="3536981"/>
          </a:xfrm>
          <a:prstGeom prst="straightConnector1">
            <a:avLst/>
          </a:prstGeom>
          <a:ln w="57150">
            <a:solidFill>
              <a:srgbClr val="D60093"/>
            </a:solidFill>
            <a:prstDash val="dash"/>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E56C996B-5C7E-9CC7-E704-111C1A7F051A}"/>
                  </a:ext>
                </a:extLst>
              </p:cNvPr>
              <p:cNvSpPr txBox="1">
                <a:spLocks/>
              </p:cNvSpPr>
              <p:nvPr/>
            </p:nvSpPr>
            <p:spPr>
              <a:xfrm>
                <a:off x="10604375" y="5436047"/>
                <a:ext cx="1098233" cy="6755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14:m>
                  <m:oMath xmlns:m="http://schemas.openxmlformats.org/officeDocument/2006/math">
                    <m:r>
                      <a:rPr lang="en-US" sz="3600" b="1" i="1" smtClean="0">
                        <a:solidFill>
                          <a:srgbClr val="D60093"/>
                        </a:solidFill>
                        <a:latin typeface="Cambria Math" panose="02040503050406030204" pitchFamily="18" charset="0"/>
                      </a:rPr>
                      <m:t>𝑹</m:t>
                    </m:r>
                    <m:r>
                      <a:rPr lang="en-US" sz="3600" b="1" i="1" baseline="-25000" smtClean="0">
                        <a:solidFill>
                          <a:srgbClr val="D60093"/>
                        </a:solidFill>
                        <a:latin typeface="Cambria Math" panose="02040503050406030204" pitchFamily="18" charset="0"/>
                      </a:rPr>
                      <m:t>𝒙</m:t>
                    </m:r>
                  </m:oMath>
                </a14:m>
                <a:r>
                  <a:rPr lang="en-US" sz="3600" dirty="0">
                    <a:solidFill>
                      <a:srgbClr val="D60093"/>
                    </a:solidFill>
                    <a:latin typeface="+mn-lt"/>
                  </a:rPr>
                  <a:t>  </a:t>
                </a:r>
              </a:p>
            </p:txBody>
          </p:sp>
        </mc:Choice>
        <mc:Fallback xmlns="">
          <p:sp>
            <p:nvSpPr>
              <p:cNvPr id="24" name="Title 1">
                <a:extLst>
                  <a:ext uri="{FF2B5EF4-FFF2-40B4-BE49-F238E27FC236}">
                    <a16:creationId xmlns:a16="http://schemas.microsoft.com/office/drawing/2014/main" id="{E56C996B-5C7E-9CC7-E704-111C1A7F051A}"/>
                  </a:ext>
                </a:extLst>
              </p:cNvPr>
              <p:cNvSpPr txBox="1">
                <a:spLocks noRot="1" noChangeAspect="1" noMove="1" noResize="1" noEditPoints="1" noAdjustHandles="1" noChangeArrowheads="1" noChangeShapeType="1" noTextEdit="1"/>
              </p:cNvSpPr>
              <p:nvPr/>
            </p:nvSpPr>
            <p:spPr>
              <a:xfrm>
                <a:off x="10604375" y="5436047"/>
                <a:ext cx="1098233" cy="67550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itle 1">
                <a:extLst>
                  <a:ext uri="{FF2B5EF4-FFF2-40B4-BE49-F238E27FC236}">
                    <a16:creationId xmlns:a16="http://schemas.microsoft.com/office/drawing/2014/main" id="{C721FA6B-1E40-B892-135E-79DAC21E3BA0}"/>
                  </a:ext>
                </a:extLst>
              </p:cNvPr>
              <p:cNvSpPr txBox="1">
                <a:spLocks/>
              </p:cNvSpPr>
              <p:nvPr/>
            </p:nvSpPr>
            <p:spPr>
              <a:xfrm>
                <a:off x="6341394" y="1603189"/>
                <a:ext cx="1098233" cy="6755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14:m>
                  <m:oMath xmlns:m="http://schemas.openxmlformats.org/officeDocument/2006/math">
                    <m:r>
                      <a:rPr lang="en-US" sz="3600" b="1" i="1" smtClean="0">
                        <a:solidFill>
                          <a:srgbClr val="D60093"/>
                        </a:solidFill>
                        <a:latin typeface="Cambria Math" panose="02040503050406030204" pitchFamily="18" charset="0"/>
                      </a:rPr>
                      <m:t>𝑹</m:t>
                    </m:r>
                    <m:r>
                      <a:rPr lang="en-US" sz="3600" b="1" i="1" baseline="-25000" smtClean="0">
                        <a:solidFill>
                          <a:srgbClr val="D60093"/>
                        </a:solidFill>
                        <a:latin typeface="Cambria Math" panose="02040503050406030204" pitchFamily="18" charset="0"/>
                      </a:rPr>
                      <m:t>𝒚</m:t>
                    </m:r>
                  </m:oMath>
                </a14:m>
                <a:r>
                  <a:rPr lang="en-US" sz="3600" dirty="0">
                    <a:solidFill>
                      <a:srgbClr val="D60093"/>
                    </a:solidFill>
                    <a:latin typeface="+mn-lt"/>
                  </a:rPr>
                  <a:t>  </a:t>
                </a:r>
              </a:p>
            </p:txBody>
          </p:sp>
        </mc:Choice>
        <mc:Fallback xmlns="">
          <p:sp>
            <p:nvSpPr>
              <p:cNvPr id="25" name="Title 1">
                <a:extLst>
                  <a:ext uri="{FF2B5EF4-FFF2-40B4-BE49-F238E27FC236}">
                    <a16:creationId xmlns:a16="http://schemas.microsoft.com/office/drawing/2014/main" id="{C721FA6B-1E40-B892-135E-79DAC21E3BA0}"/>
                  </a:ext>
                </a:extLst>
              </p:cNvPr>
              <p:cNvSpPr txBox="1">
                <a:spLocks noRot="1" noChangeAspect="1" noMove="1" noResize="1" noEditPoints="1" noAdjustHandles="1" noChangeArrowheads="1" noChangeShapeType="1" noTextEdit="1"/>
              </p:cNvSpPr>
              <p:nvPr/>
            </p:nvSpPr>
            <p:spPr>
              <a:xfrm>
                <a:off x="6341394" y="1603189"/>
                <a:ext cx="1098233" cy="67550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A8AAA78-B094-AFDC-F366-9C24E8F229E4}"/>
                  </a:ext>
                </a:extLst>
              </p:cNvPr>
              <p:cNvSpPr txBox="1"/>
              <p:nvPr/>
            </p:nvSpPr>
            <p:spPr>
              <a:xfrm>
                <a:off x="7205956" y="6106203"/>
                <a:ext cx="2787494" cy="6848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rgbClr val="D60093"/>
                              </a:solidFill>
                              <a:latin typeface="Cambria Math" panose="02040503050406030204" pitchFamily="18" charset="0"/>
                            </a:rPr>
                          </m:ctrlPr>
                        </m:accPr>
                        <m:e>
                          <m:r>
                            <a:rPr lang="en-US" sz="3600" b="1" i="1" smtClean="0">
                              <a:solidFill>
                                <a:srgbClr val="D60093"/>
                              </a:solidFill>
                              <a:latin typeface="Cambria Math" panose="02040503050406030204" pitchFamily="18" charset="0"/>
                            </a:rPr>
                            <m:t>𝑹</m:t>
                          </m:r>
                        </m:e>
                      </m:acc>
                      <m:r>
                        <a:rPr lang="en-US" sz="3600" b="1" i="1" smtClean="0">
                          <a:solidFill>
                            <a:srgbClr val="D60093"/>
                          </a:solidFill>
                          <a:latin typeface="Cambria Math" panose="02040503050406030204" pitchFamily="18" charset="0"/>
                        </a:rPr>
                        <m:t>= </m:t>
                      </m:r>
                      <m:sSub>
                        <m:sSubPr>
                          <m:ctrlPr>
                            <a:rPr lang="en-US" sz="3600" b="1" i="1" smtClean="0">
                              <a:solidFill>
                                <a:srgbClr val="D60093"/>
                              </a:solidFill>
                              <a:latin typeface="Cambria Math" panose="02040503050406030204" pitchFamily="18" charset="0"/>
                            </a:rPr>
                          </m:ctrlPr>
                        </m:sSubPr>
                        <m:e>
                          <m:r>
                            <a:rPr lang="en-US" sz="3600" b="1" i="1" smtClean="0">
                              <a:solidFill>
                                <a:srgbClr val="D60093"/>
                              </a:solidFill>
                              <a:latin typeface="Cambria Math" panose="02040503050406030204" pitchFamily="18" charset="0"/>
                            </a:rPr>
                            <m:t>(</m:t>
                          </m:r>
                          <m:r>
                            <a:rPr lang="en-US" sz="3600" b="1" i="1" smtClean="0">
                              <a:solidFill>
                                <a:srgbClr val="D60093"/>
                              </a:solidFill>
                              <a:latin typeface="Cambria Math" panose="02040503050406030204" pitchFamily="18" charset="0"/>
                            </a:rPr>
                            <m:t>𝑹</m:t>
                          </m:r>
                        </m:e>
                        <m:sub>
                          <m:r>
                            <a:rPr lang="en-US" sz="3600" b="1" i="1" smtClean="0">
                              <a:solidFill>
                                <a:srgbClr val="D60093"/>
                              </a:solidFill>
                              <a:latin typeface="Cambria Math" panose="02040503050406030204" pitchFamily="18" charset="0"/>
                            </a:rPr>
                            <m:t>𝒙</m:t>
                          </m:r>
                        </m:sub>
                      </m:sSub>
                      <m:r>
                        <a:rPr lang="en-US" sz="3600" b="1" i="1" smtClean="0">
                          <a:solidFill>
                            <a:srgbClr val="D60093"/>
                          </a:solidFill>
                          <a:latin typeface="Cambria Math" panose="02040503050406030204" pitchFamily="18" charset="0"/>
                        </a:rPr>
                        <m:t>, </m:t>
                      </m:r>
                      <m:sSub>
                        <m:sSubPr>
                          <m:ctrlPr>
                            <a:rPr lang="en-US" sz="3600" b="1" i="1" smtClean="0">
                              <a:solidFill>
                                <a:srgbClr val="D60093"/>
                              </a:solidFill>
                              <a:latin typeface="Cambria Math" panose="02040503050406030204" pitchFamily="18" charset="0"/>
                            </a:rPr>
                          </m:ctrlPr>
                        </m:sSubPr>
                        <m:e>
                          <m:r>
                            <a:rPr lang="en-US" sz="3600" b="1" i="1" smtClean="0">
                              <a:solidFill>
                                <a:srgbClr val="D60093"/>
                              </a:solidFill>
                              <a:latin typeface="Cambria Math" panose="02040503050406030204" pitchFamily="18" charset="0"/>
                            </a:rPr>
                            <m:t>𝑹</m:t>
                          </m:r>
                        </m:e>
                        <m:sub>
                          <m:r>
                            <a:rPr lang="en-US" sz="3600" b="1" i="1" smtClean="0">
                              <a:solidFill>
                                <a:srgbClr val="D60093"/>
                              </a:solidFill>
                              <a:latin typeface="Cambria Math" panose="02040503050406030204" pitchFamily="18" charset="0"/>
                            </a:rPr>
                            <m:t>𝒚</m:t>
                          </m:r>
                        </m:sub>
                      </m:sSub>
                      <m:r>
                        <a:rPr lang="en-US" sz="3600" b="1" i="1" smtClean="0">
                          <a:solidFill>
                            <a:srgbClr val="D60093"/>
                          </a:solidFill>
                          <a:latin typeface="Cambria Math" panose="02040503050406030204" pitchFamily="18" charset="0"/>
                        </a:rPr>
                        <m:t>)</m:t>
                      </m:r>
                    </m:oMath>
                  </m:oMathPara>
                </a14:m>
                <a:endParaRPr lang="en-US" sz="3600" dirty="0">
                  <a:solidFill>
                    <a:srgbClr val="D60093"/>
                  </a:solidFill>
                </a:endParaRPr>
              </a:p>
            </p:txBody>
          </p:sp>
        </mc:Choice>
        <mc:Fallback xmlns="">
          <p:sp>
            <p:nvSpPr>
              <p:cNvPr id="27" name="TextBox 26">
                <a:extLst>
                  <a:ext uri="{FF2B5EF4-FFF2-40B4-BE49-F238E27FC236}">
                    <a16:creationId xmlns:a16="http://schemas.microsoft.com/office/drawing/2014/main" id="{DA8AAA78-B094-AFDC-F366-9C24E8F229E4}"/>
                  </a:ext>
                </a:extLst>
              </p:cNvPr>
              <p:cNvSpPr txBox="1">
                <a:spLocks noRot="1" noChangeAspect="1" noMove="1" noResize="1" noEditPoints="1" noAdjustHandles="1" noChangeArrowheads="1" noChangeShapeType="1" noTextEdit="1"/>
              </p:cNvSpPr>
              <p:nvPr/>
            </p:nvSpPr>
            <p:spPr>
              <a:xfrm>
                <a:off x="7205956" y="6106203"/>
                <a:ext cx="2787494" cy="684867"/>
              </a:xfrm>
              <a:prstGeom prst="rect">
                <a:avLst/>
              </a:prstGeom>
              <a:blipFill>
                <a:blip r:embed="rId13"/>
                <a:stretch>
                  <a:fillRect/>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8243628A-22C6-9510-14B8-021B90966A40}"/>
              </a:ext>
            </a:extLst>
          </p:cNvPr>
          <p:cNvGrpSpPr/>
          <p:nvPr/>
        </p:nvGrpSpPr>
        <p:grpSpPr>
          <a:xfrm>
            <a:off x="4080552" y="2919452"/>
            <a:ext cx="2608983" cy="1769615"/>
            <a:chOff x="1075645" y="3797808"/>
            <a:chExt cx="2281321" cy="1547369"/>
          </a:xfrm>
        </p:grpSpPr>
        <p:pic>
          <p:nvPicPr>
            <p:cNvPr id="29" name="Picture 28">
              <a:extLst>
                <a:ext uri="{FF2B5EF4-FFF2-40B4-BE49-F238E27FC236}">
                  <a16:creationId xmlns:a16="http://schemas.microsoft.com/office/drawing/2014/main" id="{1CF7BC08-F343-D03D-E205-7DB1F17372FA}"/>
                </a:ext>
              </a:extLst>
            </p:cNvPr>
            <p:cNvPicPr>
              <a:picLocks noChangeAspect="1"/>
            </p:cNvPicPr>
            <p:nvPr/>
          </p:nvPicPr>
          <p:blipFill rotWithShape="1">
            <a:blip r:embed="rId14"/>
            <a:srcRect l="55303" t="16898" r="2962" b="11169"/>
            <a:stretch/>
          </p:blipFill>
          <p:spPr>
            <a:xfrm>
              <a:off x="1075645" y="4705097"/>
              <a:ext cx="2281321" cy="640080"/>
            </a:xfrm>
            <a:prstGeom prst="rect">
              <a:avLst/>
            </a:prstGeom>
          </p:spPr>
        </p:pic>
        <p:pic>
          <p:nvPicPr>
            <p:cNvPr id="30" name="Picture 29">
              <a:extLst>
                <a:ext uri="{FF2B5EF4-FFF2-40B4-BE49-F238E27FC236}">
                  <a16:creationId xmlns:a16="http://schemas.microsoft.com/office/drawing/2014/main" id="{B89EF02C-F2EA-7752-01E0-8268D3DA2518}"/>
                </a:ext>
              </a:extLst>
            </p:cNvPr>
            <p:cNvPicPr>
              <a:picLocks noChangeAspect="1"/>
            </p:cNvPicPr>
            <p:nvPr/>
          </p:nvPicPr>
          <p:blipFill rotWithShape="1">
            <a:blip r:embed="rId14"/>
            <a:srcRect l="1671" t="14034" r="58265" b="14033"/>
            <a:stretch/>
          </p:blipFill>
          <p:spPr>
            <a:xfrm>
              <a:off x="1075645" y="3797808"/>
              <a:ext cx="2189988" cy="640080"/>
            </a:xfrm>
            <a:prstGeom prst="rect">
              <a:avLst/>
            </a:prstGeom>
          </p:spPr>
        </p:pic>
      </p:grpSp>
    </p:spTree>
    <p:extLst>
      <p:ext uri="{BB962C8B-B14F-4D97-AF65-F5344CB8AC3E}">
        <p14:creationId xmlns:p14="http://schemas.microsoft.com/office/powerpoint/2010/main" val="349555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2" grpId="0"/>
      <p:bldP spid="23" grpId="0"/>
      <p:bldP spid="37" grpId="0"/>
      <p:bldP spid="40" grpId="0"/>
      <p:bldP spid="47" grpId="0"/>
      <p:bldP spid="50" grpId="0"/>
      <p:bldP spid="59" grpId="0"/>
      <p:bldP spid="66" grpId="0"/>
      <p:bldP spid="24" grpId="0"/>
      <p:bldP spid="25"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D8E7-1518-D162-8A77-BBC97B72DDFD}"/>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9FFC6DA2-6F15-276D-C3D6-7A74CFFEE58C}"/>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14835D5D-BD82-AA07-1C7B-3B4845196ABE}"/>
              </a:ext>
            </a:extLst>
          </p:cNvPr>
          <p:cNvPicPr>
            <a:picLocks noChangeAspect="1"/>
          </p:cNvPicPr>
          <p:nvPr/>
        </p:nvPicPr>
        <p:blipFill>
          <a:blip r:embed="rId2"/>
          <a:stretch>
            <a:fillRect/>
          </a:stretch>
        </p:blipFill>
        <p:spPr>
          <a:xfrm>
            <a:off x="1584028" y="0"/>
            <a:ext cx="9023944" cy="6858000"/>
          </a:xfrm>
          <a:prstGeom prst="rect">
            <a:avLst/>
          </a:prstGeom>
        </p:spPr>
      </p:pic>
    </p:spTree>
    <p:extLst>
      <p:ext uri="{BB962C8B-B14F-4D97-AF65-F5344CB8AC3E}">
        <p14:creationId xmlns:p14="http://schemas.microsoft.com/office/powerpoint/2010/main" val="2507205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9FC80613-C020-2413-69E4-90A23519181B}"/>
              </a:ext>
            </a:extLst>
          </p:cNvPr>
          <p:cNvSpPr>
            <a:spLocks noGrp="1" noChangeArrowheads="1"/>
          </p:cNvSpPr>
          <p:nvPr>
            <p:ph type="title"/>
          </p:nvPr>
        </p:nvSpPr>
        <p:spPr>
          <a:xfrm>
            <a:off x="1088055" y="66315"/>
            <a:ext cx="7543800" cy="884238"/>
          </a:xfrm>
        </p:spPr>
        <p:txBody>
          <a:bodyPr/>
          <a:lstStyle/>
          <a:p>
            <a:pPr eaLnBrk="1" hangingPunct="1"/>
            <a:r>
              <a:rPr lang="en-US" altLang="en-US" dirty="0"/>
              <a:t>Action-Reaction pairs?</a:t>
            </a:r>
          </a:p>
        </p:txBody>
      </p:sp>
      <p:sp>
        <p:nvSpPr>
          <p:cNvPr id="55300" name="Slide Number Placeholder 1">
            <a:extLst>
              <a:ext uri="{FF2B5EF4-FFF2-40B4-BE49-F238E27FC236}">
                <a16:creationId xmlns:a16="http://schemas.microsoft.com/office/drawing/2014/main" id="{35E876D9-447A-4005-D977-1DB5E3116FC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8D6C42CA-AECA-4921-913B-EB3B178F4D79}" type="slidenum">
              <a:rPr lang="en-US" altLang="en-US"/>
              <a:pPr>
                <a:lnSpc>
                  <a:spcPct val="100000"/>
                </a:lnSpc>
                <a:spcBef>
                  <a:spcPct val="0"/>
                </a:spcBef>
              </a:pPr>
              <a:t>17</a:t>
            </a:fld>
            <a:endParaRPr lang="en-US" altLang="en-US"/>
          </a:p>
        </p:txBody>
      </p:sp>
      <p:pic>
        <p:nvPicPr>
          <p:cNvPr id="46085" name="Picture 18" descr="http://www.phys.lsu.edu/newwebsite/images/actionreaction.jpg">
            <a:extLst>
              <a:ext uri="{FF2B5EF4-FFF2-40B4-BE49-F238E27FC236}">
                <a16:creationId xmlns:a16="http://schemas.microsoft.com/office/drawing/2014/main" id="{927EB724-EBC1-59C6-36DB-B86F69DB8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4005263"/>
            <a:ext cx="3305175"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6" name="Group 4">
            <a:extLst>
              <a:ext uri="{FF2B5EF4-FFF2-40B4-BE49-F238E27FC236}">
                <a16:creationId xmlns:a16="http://schemas.microsoft.com/office/drawing/2014/main" id="{DC24BB05-D4C5-D6B2-F4CD-890802C0BF34}"/>
              </a:ext>
            </a:extLst>
          </p:cNvPr>
          <p:cNvGrpSpPr>
            <a:grpSpLocks/>
          </p:cNvGrpSpPr>
          <p:nvPr/>
        </p:nvGrpSpPr>
        <p:grpSpPr bwMode="auto">
          <a:xfrm>
            <a:off x="5400675" y="887414"/>
            <a:ext cx="2738438" cy="4422775"/>
            <a:chOff x="3876715" y="886996"/>
            <a:chExt cx="2738438" cy="4422775"/>
          </a:xfrm>
        </p:grpSpPr>
        <p:pic>
          <p:nvPicPr>
            <p:cNvPr id="55313" name="Picture 8" descr="0506a">
              <a:extLst>
                <a:ext uri="{FF2B5EF4-FFF2-40B4-BE49-F238E27FC236}">
                  <a16:creationId xmlns:a16="http://schemas.microsoft.com/office/drawing/2014/main" id="{F523B4BB-3BD9-3795-844F-66A2AFA4A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715" y="886996"/>
              <a:ext cx="2738438" cy="442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4" name="Rectangle 3">
              <a:extLst>
                <a:ext uri="{FF2B5EF4-FFF2-40B4-BE49-F238E27FC236}">
                  <a16:creationId xmlns:a16="http://schemas.microsoft.com/office/drawing/2014/main" id="{63F13AD1-7A3A-921C-8F82-866541EF0B47}"/>
                </a:ext>
              </a:extLst>
            </p:cNvPr>
            <p:cNvSpPr>
              <a:spLocks noChangeArrowheads="1"/>
            </p:cNvSpPr>
            <p:nvPr/>
          </p:nvSpPr>
          <p:spPr bwMode="auto">
            <a:xfrm>
              <a:off x="4716016" y="2830076"/>
              <a:ext cx="648072" cy="1368152"/>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endParaRPr lang="en-US" altLang="en-US"/>
            </a:p>
          </p:txBody>
        </p:sp>
        <p:sp>
          <p:nvSpPr>
            <p:cNvPr id="55315" name="Rectangle 17">
              <a:extLst>
                <a:ext uri="{FF2B5EF4-FFF2-40B4-BE49-F238E27FC236}">
                  <a16:creationId xmlns:a16="http://schemas.microsoft.com/office/drawing/2014/main" id="{2E1B35F5-017B-CD76-7371-4E1D9EDBBF2F}"/>
                </a:ext>
              </a:extLst>
            </p:cNvPr>
            <p:cNvSpPr>
              <a:spLocks noChangeArrowheads="1"/>
            </p:cNvSpPr>
            <p:nvPr/>
          </p:nvSpPr>
          <p:spPr bwMode="auto">
            <a:xfrm>
              <a:off x="5199058" y="3412996"/>
              <a:ext cx="453062" cy="1384156"/>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endParaRPr lang="en-US" altLang="en-US"/>
            </a:p>
          </p:txBody>
        </p:sp>
        <p:sp>
          <p:nvSpPr>
            <p:cNvPr id="55316" name="Rectangle 18">
              <a:extLst>
                <a:ext uri="{FF2B5EF4-FFF2-40B4-BE49-F238E27FC236}">
                  <a16:creationId xmlns:a16="http://schemas.microsoft.com/office/drawing/2014/main" id="{8DA78DCF-49A2-4BF5-4524-0E81F2CFAE2E}"/>
                </a:ext>
              </a:extLst>
            </p:cNvPr>
            <p:cNvSpPr>
              <a:spLocks noChangeArrowheads="1"/>
            </p:cNvSpPr>
            <p:nvPr/>
          </p:nvSpPr>
          <p:spPr bwMode="auto">
            <a:xfrm>
              <a:off x="5640690" y="3566532"/>
              <a:ext cx="299462" cy="1124322"/>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endParaRPr lang="en-US" altLang="en-US"/>
            </a:p>
          </p:txBody>
        </p:sp>
      </p:grpSp>
      <p:cxnSp>
        <p:nvCxnSpPr>
          <p:cNvPr id="46087" name="Straight Arrow Connector 6">
            <a:extLst>
              <a:ext uri="{FF2B5EF4-FFF2-40B4-BE49-F238E27FC236}">
                <a16:creationId xmlns:a16="http://schemas.microsoft.com/office/drawing/2014/main" id="{A292C5CD-03CC-F515-E35A-CDA69F162EDB}"/>
              </a:ext>
            </a:extLst>
          </p:cNvPr>
          <p:cNvCxnSpPr>
            <a:cxnSpLocks noChangeShapeType="1"/>
          </p:cNvCxnSpPr>
          <p:nvPr/>
        </p:nvCxnSpPr>
        <p:spPr bwMode="auto">
          <a:xfrm flipH="1">
            <a:off x="2605089" y="4941888"/>
            <a:ext cx="420687" cy="0"/>
          </a:xfrm>
          <a:prstGeom prst="straightConnector1">
            <a:avLst/>
          </a:prstGeom>
          <a:noFill/>
          <a:ln w="57150">
            <a:solidFill>
              <a:srgbClr val="0070C0"/>
            </a:solidFill>
            <a:round/>
            <a:headEnd/>
            <a:tailEnd type="arrow" w="med" len="med"/>
          </a:ln>
          <a:extLst>
            <a:ext uri="{909E8E84-426E-40DD-AFC4-6F175D3DCCD1}">
              <a14:hiddenFill xmlns:a14="http://schemas.microsoft.com/office/drawing/2010/main">
                <a:noFill/>
              </a14:hiddenFill>
            </a:ext>
          </a:extLst>
        </p:spPr>
      </p:cxnSp>
      <p:cxnSp>
        <p:nvCxnSpPr>
          <p:cNvPr id="46088" name="Straight Arrow Connector 22">
            <a:extLst>
              <a:ext uri="{FF2B5EF4-FFF2-40B4-BE49-F238E27FC236}">
                <a16:creationId xmlns:a16="http://schemas.microsoft.com/office/drawing/2014/main" id="{10A38898-6F59-E741-86A6-75669CAE3F89}"/>
              </a:ext>
            </a:extLst>
          </p:cNvPr>
          <p:cNvCxnSpPr>
            <a:cxnSpLocks noChangeShapeType="1"/>
          </p:cNvCxnSpPr>
          <p:nvPr/>
        </p:nvCxnSpPr>
        <p:spPr bwMode="auto">
          <a:xfrm>
            <a:off x="4356100" y="4941888"/>
            <a:ext cx="420688" cy="0"/>
          </a:xfrm>
          <a:prstGeom prst="straightConnector1">
            <a:avLst/>
          </a:prstGeom>
          <a:noFill/>
          <a:ln w="57150">
            <a:solidFill>
              <a:srgbClr val="0070C0"/>
            </a:solidFill>
            <a:round/>
            <a:headEnd/>
            <a:tailEnd type="arrow" w="med" len="med"/>
          </a:ln>
          <a:extLst>
            <a:ext uri="{909E8E84-426E-40DD-AFC4-6F175D3DCCD1}">
              <a14:hiddenFill xmlns:a14="http://schemas.microsoft.com/office/drawing/2010/main">
                <a:noFill/>
              </a14:hiddenFill>
            </a:ext>
          </a:extLst>
        </p:spPr>
      </p:cxnSp>
      <p:grpSp>
        <p:nvGrpSpPr>
          <p:cNvPr id="55305" name="Group 8">
            <a:extLst>
              <a:ext uri="{FF2B5EF4-FFF2-40B4-BE49-F238E27FC236}">
                <a16:creationId xmlns:a16="http://schemas.microsoft.com/office/drawing/2014/main" id="{65822D1F-2BA0-81AD-794D-DF190619C416}"/>
              </a:ext>
            </a:extLst>
          </p:cNvPr>
          <p:cNvGrpSpPr>
            <a:grpSpLocks/>
          </p:cNvGrpSpPr>
          <p:nvPr/>
        </p:nvGrpSpPr>
        <p:grpSpPr bwMode="auto">
          <a:xfrm>
            <a:off x="1919288" y="1484313"/>
            <a:ext cx="2857500" cy="2019300"/>
            <a:chOff x="395536" y="1484784"/>
            <a:chExt cx="2857500" cy="2019301"/>
          </a:xfrm>
        </p:grpSpPr>
        <p:pic>
          <p:nvPicPr>
            <p:cNvPr id="55310" name="Picture 14" descr="http://www.hk-phy.org/contextual/mechanics/for/action_reaction/6-02.gif">
              <a:extLst>
                <a:ext uri="{FF2B5EF4-FFF2-40B4-BE49-F238E27FC236}">
                  <a16:creationId xmlns:a16="http://schemas.microsoft.com/office/drawing/2014/main" id="{1DDDAA07-9F22-59CA-4B2D-98433E66BD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484784"/>
              <a:ext cx="2857500" cy="2019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1" name="Rectangle 7">
              <a:extLst>
                <a:ext uri="{FF2B5EF4-FFF2-40B4-BE49-F238E27FC236}">
                  <a16:creationId xmlns:a16="http://schemas.microsoft.com/office/drawing/2014/main" id="{7B2F272C-92DF-BF98-AC50-15BD84C792EC}"/>
                </a:ext>
              </a:extLst>
            </p:cNvPr>
            <p:cNvSpPr>
              <a:spLocks noChangeArrowheads="1"/>
            </p:cNvSpPr>
            <p:nvPr/>
          </p:nvSpPr>
          <p:spPr bwMode="auto">
            <a:xfrm>
              <a:off x="472168" y="2451408"/>
              <a:ext cx="432048" cy="288032"/>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endParaRPr lang="en-US" altLang="en-US"/>
            </a:p>
          </p:txBody>
        </p:sp>
        <p:sp>
          <p:nvSpPr>
            <p:cNvPr id="55312" name="Rectangle 24">
              <a:extLst>
                <a:ext uri="{FF2B5EF4-FFF2-40B4-BE49-F238E27FC236}">
                  <a16:creationId xmlns:a16="http://schemas.microsoft.com/office/drawing/2014/main" id="{1005E0F3-D03F-3634-9716-A7B61A4FA394}"/>
                </a:ext>
              </a:extLst>
            </p:cNvPr>
            <p:cNvSpPr>
              <a:spLocks noChangeArrowheads="1"/>
            </p:cNvSpPr>
            <p:nvPr/>
          </p:nvSpPr>
          <p:spPr bwMode="auto">
            <a:xfrm>
              <a:off x="2587808" y="2227724"/>
              <a:ext cx="642367" cy="144016"/>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endParaRPr lang="en-US" altLang="en-US"/>
            </a:p>
          </p:txBody>
        </p:sp>
      </p:grpSp>
      <p:grpSp>
        <p:nvGrpSpPr>
          <p:cNvPr id="46090" name="Group 10">
            <a:extLst>
              <a:ext uri="{FF2B5EF4-FFF2-40B4-BE49-F238E27FC236}">
                <a16:creationId xmlns:a16="http://schemas.microsoft.com/office/drawing/2014/main" id="{48577B0E-7243-04DB-5D9E-8EEAED220FB4}"/>
              </a:ext>
            </a:extLst>
          </p:cNvPr>
          <p:cNvGrpSpPr>
            <a:grpSpLocks/>
          </p:cNvGrpSpPr>
          <p:nvPr/>
        </p:nvGrpSpPr>
        <p:grpSpPr bwMode="auto">
          <a:xfrm>
            <a:off x="8256588" y="3709989"/>
            <a:ext cx="2176462" cy="2447925"/>
            <a:chOff x="6732240" y="3709442"/>
            <a:chExt cx="2177470" cy="2448272"/>
          </a:xfrm>
        </p:grpSpPr>
        <p:pic>
          <p:nvPicPr>
            <p:cNvPr id="55307" name="Picture 16" descr="http://1.bp.blogspot.com/-YKaIXKpee2Y/Tv2oFZBrixI/AAAAAAAAAqg/r0NqYTPByM4/s1600/Balloon3rd.gif">
              <a:extLst>
                <a:ext uri="{FF2B5EF4-FFF2-40B4-BE49-F238E27FC236}">
                  <a16:creationId xmlns:a16="http://schemas.microsoft.com/office/drawing/2014/main" id="{62D5ACAC-0E70-BD87-22EC-7339274458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240" y="3709442"/>
              <a:ext cx="2177470"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8" name="Rectangle 9">
              <a:extLst>
                <a:ext uri="{FF2B5EF4-FFF2-40B4-BE49-F238E27FC236}">
                  <a16:creationId xmlns:a16="http://schemas.microsoft.com/office/drawing/2014/main" id="{5938FDFF-B86C-ACB8-C5BF-2D0509B223F1}"/>
                </a:ext>
              </a:extLst>
            </p:cNvPr>
            <p:cNvSpPr>
              <a:spLocks noChangeArrowheads="1"/>
            </p:cNvSpPr>
            <p:nvPr/>
          </p:nvSpPr>
          <p:spPr bwMode="auto">
            <a:xfrm>
              <a:off x="7956376" y="4941168"/>
              <a:ext cx="953334" cy="864096"/>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endParaRPr lang="en-US" altLang="en-US"/>
            </a:p>
          </p:txBody>
        </p:sp>
        <p:sp>
          <p:nvSpPr>
            <p:cNvPr id="55309" name="Rectangle 27">
              <a:extLst>
                <a:ext uri="{FF2B5EF4-FFF2-40B4-BE49-F238E27FC236}">
                  <a16:creationId xmlns:a16="http://schemas.microsoft.com/office/drawing/2014/main" id="{85FD8FB4-1B20-EE1E-7800-F5BB52BA4541}"/>
                </a:ext>
              </a:extLst>
            </p:cNvPr>
            <p:cNvSpPr>
              <a:spLocks noChangeArrowheads="1"/>
            </p:cNvSpPr>
            <p:nvPr/>
          </p:nvSpPr>
          <p:spPr bwMode="auto">
            <a:xfrm>
              <a:off x="6763042" y="4974282"/>
              <a:ext cx="689278" cy="1047006"/>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endParaRPr lang="en-US"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0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60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08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08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0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BDD53-2E00-EB6B-C227-B52303F166C7}"/>
              </a:ext>
            </a:extLst>
          </p:cNvPr>
          <p:cNvSpPr>
            <a:spLocks noGrp="1"/>
          </p:cNvSpPr>
          <p:nvPr>
            <p:ph type="title"/>
          </p:nvPr>
        </p:nvSpPr>
        <p:spPr/>
        <p:txBody>
          <a:bodyPr/>
          <a:lstStyle/>
          <a:p>
            <a:endParaRPr lang="en-HK"/>
          </a:p>
        </p:txBody>
      </p:sp>
      <p:sp>
        <p:nvSpPr>
          <p:cNvPr id="3" name="Text Placeholder 2">
            <a:extLst>
              <a:ext uri="{FF2B5EF4-FFF2-40B4-BE49-F238E27FC236}">
                <a16:creationId xmlns:a16="http://schemas.microsoft.com/office/drawing/2014/main" id="{E62DA56F-4D60-6E6A-1A35-16B75704979E}"/>
              </a:ext>
            </a:extLst>
          </p:cNvPr>
          <p:cNvSpPr>
            <a:spLocks noGrp="1"/>
          </p:cNvSpPr>
          <p:nvPr>
            <p:ph type="body" sz="half" idx="1"/>
          </p:nvPr>
        </p:nvSpPr>
        <p:spPr/>
        <p:txBody>
          <a:bodyPr/>
          <a:lstStyle/>
          <a:p>
            <a:endParaRPr lang="en-HK"/>
          </a:p>
        </p:txBody>
      </p:sp>
      <p:sp>
        <p:nvSpPr>
          <p:cNvPr id="4" name="Content Placeholder 3">
            <a:extLst>
              <a:ext uri="{FF2B5EF4-FFF2-40B4-BE49-F238E27FC236}">
                <a16:creationId xmlns:a16="http://schemas.microsoft.com/office/drawing/2014/main" id="{960C5546-DAF3-D267-3A21-DC43BD3B6E5D}"/>
              </a:ext>
            </a:extLst>
          </p:cNvPr>
          <p:cNvSpPr>
            <a:spLocks noGrp="1"/>
          </p:cNvSpPr>
          <p:nvPr>
            <p:ph sz="quarter" idx="2"/>
          </p:nvPr>
        </p:nvSpPr>
        <p:spPr/>
        <p:txBody>
          <a:bodyPr/>
          <a:lstStyle/>
          <a:p>
            <a:endParaRPr lang="en-HK"/>
          </a:p>
        </p:txBody>
      </p:sp>
      <p:sp>
        <p:nvSpPr>
          <p:cNvPr id="5" name="Content Placeholder 4">
            <a:extLst>
              <a:ext uri="{FF2B5EF4-FFF2-40B4-BE49-F238E27FC236}">
                <a16:creationId xmlns:a16="http://schemas.microsoft.com/office/drawing/2014/main" id="{1AE23CA1-9604-5620-A91A-2F961685C54A}"/>
              </a:ext>
            </a:extLst>
          </p:cNvPr>
          <p:cNvSpPr>
            <a:spLocks noGrp="1"/>
          </p:cNvSpPr>
          <p:nvPr>
            <p:ph sz="quarter" idx="3"/>
          </p:nvPr>
        </p:nvSpPr>
        <p:spPr/>
        <p:txBody>
          <a:bodyPr/>
          <a:lstStyle/>
          <a:p>
            <a:endParaRPr lang="en-HK"/>
          </a:p>
        </p:txBody>
      </p:sp>
      <p:pic>
        <p:nvPicPr>
          <p:cNvPr id="7" name="Picture 6">
            <a:extLst>
              <a:ext uri="{FF2B5EF4-FFF2-40B4-BE49-F238E27FC236}">
                <a16:creationId xmlns:a16="http://schemas.microsoft.com/office/drawing/2014/main" id="{27AF948C-4485-D738-8EEE-8E78671E4C29}"/>
              </a:ext>
            </a:extLst>
          </p:cNvPr>
          <p:cNvPicPr>
            <a:picLocks noChangeAspect="1"/>
          </p:cNvPicPr>
          <p:nvPr/>
        </p:nvPicPr>
        <p:blipFill>
          <a:blip r:embed="rId2"/>
          <a:stretch>
            <a:fillRect/>
          </a:stretch>
        </p:blipFill>
        <p:spPr>
          <a:xfrm>
            <a:off x="1286917" y="0"/>
            <a:ext cx="9618166" cy="6858000"/>
          </a:xfrm>
          <a:prstGeom prst="rect">
            <a:avLst/>
          </a:prstGeom>
        </p:spPr>
      </p:pic>
    </p:spTree>
    <p:extLst>
      <p:ext uri="{BB962C8B-B14F-4D97-AF65-F5344CB8AC3E}">
        <p14:creationId xmlns:p14="http://schemas.microsoft.com/office/powerpoint/2010/main" val="2440597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AC7D3-42FE-61B7-02E0-1860654A6F88}"/>
              </a:ext>
            </a:extLst>
          </p:cNvPr>
          <p:cNvSpPr>
            <a:spLocks noGrp="1"/>
          </p:cNvSpPr>
          <p:nvPr>
            <p:ph type="title"/>
          </p:nvPr>
        </p:nvSpPr>
        <p:spPr/>
        <p:txBody>
          <a:bodyPr/>
          <a:lstStyle/>
          <a:p>
            <a:endParaRPr lang="en-HK"/>
          </a:p>
        </p:txBody>
      </p:sp>
      <p:sp>
        <p:nvSpPr>
          <p:cNvPr id="3" name="Text Placeholder 2">
            <a:extLst>
              <a:ext uri="{FF2B5EF4-FFF2-40B4-BE49-F238E27FC236}">
                <a16:creationId xmlns:a16="http://schemas.microsoft.com/office/drawing/2014/main" id="{7E96B9D1-C903-8724-4B75-82E6E0F2D362}"/>
              </a:ext>
            </a:extLst>
          </p:cNvPr>
          <p:cNvSpPr>
            <a:spLocks noGrp="1"/>
          </p:cNvSpPr>
          <p:nvPr>
            <p:ph type="body" sz="half" idx="1"/>
          </p:nvPr>
        </p:nvSpPr>
        <p:spPr/>
        <p:txBody>
          <a:bodyPr/>
          <a:lstStyle/>
          <a:p>
            <a:endParaRPr lang="en-HK"/>
          </a:p>
        </p:txBody>
      </p:sp>
      <p:sp>
        <p:nvSpPr>
          <p:cNvPr id="4" name="Content Placeholder 3">
            <a:extLst>
              <a:ext uri="{FF2B5EF4-FFF2-40B4-BE49-F238E27FC236}">
                <a16:creationId xmlns:a16="http://schemas.microsoft.com/office/drawing/2014/main" id="{283754F0-69A1-9C3C-F0D7-3B47BE4F383D}"/>
              </a:ext>
            </a:extLst>
          </p:cNvPr>
          <p:cNvSpPr>
            <a:spLocks noGrp="1"/>
          </p:cNvSpPr>
          <p:nvPr>
            <p:ph sz="quarter" idx="2"/>
          </p:nvPr>
        </p:nvSpPr>
        <p:spPr/>
        <p:txBody>
          <a:bodyPr/>
          <a:lstStyle/>
          <a:p>
            <a:endParaRPr lang="en-HK"/>
          </a:p>
        </p:txBody>
      </p:sp>
      <p:sp>
        <p:nvSpPr>
          <p:cNvPr id="5" name="Content Placeholder 4">
            <a:extLst>
              <a:ext uri="{FF2B5EF4-FFF2-40B4-BE49-F238E27FC236}">
                <a16:creationId xmlns:a16="http://schemas.microsoft.com/office/drawing/2014/main" id="{1062BA01-9594-6609-9BAB-42AF5FFE2215}"/>
              </a:ext>
            </a:extLst>
          </p:cNvPr>
          <p:cNvSpPr>
            <a:spLocks noGrp="1"/>
          </p:cNvSpPr>
          <p:nvPr>
            <p:ph sz="quarter" idx="3"/>
          </p:nvPr>
        </p:nvSpPr>
        <p:spPr/>
        <p:txBody>
          <a:bodyPr/>
          <a:lstStyle/>
          <a:p>
            <a:endParaRPr lang="en-HK"/>
          </a:p>
        </p:txBody>
      </p:sp>
      <p:pic>
        <p:nvPicPr>
          <p:cNvPr id="7" name="Picture 6">
            <a:extLst>
              <a:ext uri="{FF2B5EF4-FFF2-40B4-BE49-F238E27FC236}">
                <a16:creationId xmlns:a16="http://schemas.microsoft.com/office/drawing/2014/main" id="{DA724B75-CE6E-C600-ADE6-6D89387DACA2}"/>
              </a:ext>
            </a:extLst>
          </p:cNvPr>
          <p:cNvPicPr>
            <a:picLocks noChangeAspect="1"/>
          </p:cNvPicPr>
          <p:nvPr/>
        </p:nvPicPr>
        <p:blipFill>
          <a:blip r:embed="rId2"/>
          <a:stretch>
            <a:fillRect/>
          </a:stretch>
        </p:blipFill>
        <p:spPr>
          <a:xfrm>
            <a:off x="1291488" y="0"/>
            <a:ext cx="9609023" cy="6858000"/>
          </a:xfrm>
          <a:prstGeom prst="rect">
            <a:avLst/>
          </a:prstGeom>
        </p:spPr>
      </p:pic>
    </p:spTree>
    <p:extLst>
      <p:ext uri="{BB962C8B-B14F-4D97-AF65-F5344CB8AC3E}">
        <p14:creationId xmlns:p14="http://schemas.microsoft.com/office/powerpoint/2010/main" val="955057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0A606460-C5E6-1AB9-63A2-25F765349042}"/>
              </a:ext>
            </a:extLst>
          </p:cNvPr>
          <p:cNvSpPr>
            <a:spLocks noGrp="1" noChangeArrowheads="1"/>
          </p:cNvSpPr>
          <p:nvPr>
            <p:ph type="title"/>
          </p:nvPr>
        </p:nvSpPr>
        <p:spPr/>
        <p:txBody>
          <a:bodyPr/>
          <a:lstStyle/>
          <a:p>
            <a:pPr eaLnBrk="1" hangingPunct="1"/>
            <a:r>
              <a:rPr lang="en-US" altLang="en-US"/>
              <a:t>Newton</a:t>
            </a:r>
            <a:r>
              <a:rPr lang="ja-JP" altLang="en-US"/>
              <a:t>’</a:t>
            </a:r>
            <a:r>
              <a:rPr lang="en-US" altLang="ja-JP"/>
              <a:t>s First Law</a:t>
            </a:r>
            <a:endParaRPr lang="en-US" altLang="en-US"/>
          </a:p>
        </p:txBody>
      </p:sp>
      <p:sp>
        <p:nvSpPr>
          <p:cNvPr id="48131" name="Rectangle 3">
            <a:extLst>
              <a:ext uri="{FF2B5EF4-FFF2-40B4-BE49-F238E27FC236}">
                <a16:creationId xmlns:a16="http://schemas.microsoft.com/office/drawing/2014/main" id="{33327799-F650-7261-B530-EFBDD88589E8}"/>
              </a:ext>
            </a:extLst>
          </p:cNvPr>
          <p:cNvSpPr>
            <a:spLocks noGrp="1" noChangeArrowheads="1"/>
          </p:cNvSpPr>
          <p:nvPr>
            <p:ph idx="1"/>
          </p:nvPr>
        </p:nvSpPr>
        <p:spPr/>
        <p:txBody>
          <a:bodyPr/>
          <a:lstStyle/>
          <a:p>
            <a:pPr marL="0" indent="0"/>
            <a:r>
              <a:rPr lang="en-US" altLang="en-US"/>
              <a:t>In the absence of external forces, AND when viewed from an inertial reference frame, an object at rest remains at rest and an object in motion continues in motion with a constant velocity.</a:t>
            </a:r>
          </a:p>
          <a:p>
            <a:pPr lvl="1" eaLnBrk="1" hangingPunct="1"/>
            <a:r>
              <a:rPr lang="en-US" altLang="en-US"/>
              <a:t>Newton</a:t>
            </a:r>
            <a:r>
              <a:rPr lang="ja-JP" altLang="en-US"/>
              <a:t>’</a:t>
            </a:r>
            <a:r>
              <a:rPr lang="en-US" altLang="ja-JP"/>
              <a:t>s First Law describes what happens in the absence of a force (constant velocity =&gt; no acceleration).</a:t>
            </a:r>
          </a:p>
          <a:p>
            <a:pPr marL="0" indent="0"/>
            <a:r>
              <a:rPr lang="en-US" altLang="en-US"/>
              <a:t>The First Law also allows the definition of </a:t>
            </a:r>
            <a:r>
              <a:rPr lang="en-US" altLang="en-US" b="1" i="1"/>
              <a:t>force</a:t>
            </a:r>
            <a:r>
              <a:rPr lang="en-US" altLang="en-US"/>
              <a:t> as </a:t>
            </a:r>
            <a:r>
              <a:rPr lang="en-US" altLang="en-US" b="1" i="1"/>
              <a:t>that which causes a change in the motion of an object.</a:t>
            </a:r>
            <a:endParaRPr lang="en-US" altLang="en-US"/>
          </a:p>
        </p:txBody>
      </p:sp>
      <p:sp>
        <p:nvSpPr>
          <p:cNvPr id="48133" name="Slide Number Placeholder 1">
            <a:extLst>
              <a:ext uri="{FF2B5EF4-FFF2-40B4-BE49-F238E27FC236}">
                <a16:creationId xmlns:a16="http://schemas.microsoft.com/office/drawing/2014/main" id="{8C99A24D-2627-FE79-9645-99327EDE71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9A8D9797-F862-4C1E-9B90-6385979A8D32}" type="slidenum">
              <a:rPr lang="en-US" altLang="en-US"/>
              <a:pPr>
                <a:lnSpc>
                  <a:spcPct val="100000"/>
                </a:lnSpc>
                <a:spcBef>
                  <a:spcPct val="0"/>
                </a:spcBef>
              </a:pPr>
              <a:t>2</a:t>
            </a:fld>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A342C-C19D-E52E-2808-33C7694E1C00}"/>
              </a:ext>
            </a:extLst>
          </p:cNvPr>
          <p:cNvSpPr>
            <a:spLocks noGrp="1"/>
          </p:cNvSpPr>
          <p:nvPr>
            <p:ph type="title"/>
          </p:nvPr>
        </p:nvSpPr>
        <p:spPr/>
        <p:txBody>
          <a:bodyPr/>
          <a:lstStyle/>
          <a:p>
            <a:endParaRPr lang="en-HK"/>
          </a:p>
        </p:txBody>
      </p:sp>
      <p:sp>
        <p:nvSpPr>
          <p:cNvPr id="3" name="Text Placeholder 2">
            <a:extLst>
              <a:ext uri="{FF2B5EF4-FFF2-40B4-BE49-F238E27FC236}">
                <a16:creationId xmlns:a16="http://schemas.microsoft.com/office/drawing/2014/main" id="{9DFB106B-0692-F8E9-6208-31B81A3F0F75}"/>
              </a:ext>
            </a:extLst>
          </p:cNvPr>
          <p:cNvSpPr>
            <a:spLocks noGrp="1"/>
          </p:cNvSpPr>
          <p:nvPr>
            <p:ph type="body" sz="half" idx="1"/>
          </p:nvPr>
        </p:nvSpPr>
        <p:spPr/>
        <p:txBody>
          <a:bodyPr/>
          <a:lstStyle/>
          <a:p>
            <a:endParaRPr lang="en-HK"/>
          </a:p>
        </p:txBody>
      </p:sp>
      <p:sp>
        <p:nvSpPr>
          <p:cNvPr id="4" name="Content Placeholder 3">
            <a:extLst>
              <a:ext uri="{FF2B5EF4-FFF2-40B4-BE49-F238E27FC236}">
                <a16:creationId xmlns:a16="http://schemas.microsoft.com/office/drawing/2014/main" id="{F76506CA-7127-0FBB-EC50-56781C304D2E}"/>
              </a:ext>
            </a:extLst>
          </p:cNvPr>
          <p:cNvSpPr>
            <a:spLocks noGrp="1"/>
          </p:cNvSpPr>
          <p:nvPr>
            <p:ph sz="quarter" idx="2"/>
          </p:nvPr>
        </p:nvSpPr>
        <p:spPr/>
        <p:txBody>
          <a:bodyPr/>
          <a:lstStyle/>
          <a:p>
            <a:endParaRPr lang="en-HK"/>
          </a:p>
        </p:txBody>
      </p:sp>
      <p:sp>
        <p:nvSpPr>
          <p:cNvPr id="5" name="Content Placeholder 4">
            <a:extLst>
              <a:ext uri="{FF2B5EF4-FFF2-40B4-BE49-F238E27FC236}">
                <a16:creationId xmlns:a16="http://schemas.microsoft.com/office/drawing/2014/main" id="{DDE557DE-B104-5819-FF74-1C81A13D233E}"/>
              </a:ext>
            </a:extLst>
          </p:cNvPr>
          <p:cNvSpPr>
            <a:spLocks noGrp="1"/>
          </p:cNvSpPr>
          <p:nvPr>
            <p:ph sz="quarter" idx="3"/>
          </p:nvPr>
        </p:nvSpPr>
        <p:spPr/>
        <p:txBody>
          <a:bodyPr/>
          <a:lstStyle/>
          <a:p>
            <a:endParaRPr lang="en-HK"/>
          </a:p>
        </p:txBody>
      </p:sp>
      <p:pic>
        <p:nvPicPr>
          <p:cNvPr id="7" name="Picture 6">
            <a:extLst>
              <a:ext uri="{FF2B5EF4-FFF2-40B4-BE49-F238E27FC236}">
                <a16:creationId xmlns:a16="http://schemas.microsoft.com/office/drawing/2014/main" id="{611EFBEE-DE53-1875-15F1-CFA7AF898D9F}"/>
              </a:ext>
            </a:extLst>
          </p:cNvPr>
          <p:cNvPicPr>
            <a:picLocks noChangeAspect="1"/>
          </p:cNvPicPr>
          <p:nvPr/>
        </p:nvPicPr>
        <p:blipFill>
          <a:blip r:embed="rId2"/>
          <a:stretch>
            <a:fillRect/>
          </a:stretch>
        </p:blipFill>
        <p:spPr>
          <a:xfrm>
            <a:off x="1376198" y="0"/>
            <a:ext cx="9439603" cy="6858000"/>
          </a:xfrm>
          <a:prstGeom prst="rect">
            <a:avLst/>
          </a:prstGeom>
        </p:spPr>
      </p:pic>
    </p:spTree>
    <p:extLst>
      <p:ext uri="{BB962C8B-B14F-4D97-AF65-F5344CB8AC3E}">
        <p14:creationId xmlns:p14="http://schemas.microsoft.com/office/powerpoint/2010/main" val="1899699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7934-0635-B8FC-3482-F53E09D198E3}"/>
              </a:ext>
            </a:extLst>
          </p:cNvPr>
          <p:cNvSpPr>
            <a:spLocks noGrp="1"/>
          </p:cNvSpPr>
          <p:nvPr>
            <p:ph type="title"/>
          </p:nvPr>
        </p:nvSpPr>
        <p:spPr/>
        <p:txBody>
          <a:bodyPr/>
          <a:lstStyle/>
          <a:p>
            <a:endParaRPr lang="en-HK"/>
          </a:p>
        </p:txBody>
      </p:sp>
      <p:sp>
        <p:nvSpPr>
          <p:cNvPr id="3" name="Text Placeholder 2">
            <a:extLst>
              <a:ext uri="{FF2B5EF4-FFF2-40B4-BE49-F238E27FC236}">
                <a16:creationId xmlns:a16="http://schemas.microsoft.com/office/drawing/2014/main" id="{946DC707-86F6-8B15-0501-685D64D50090}"/>
              </a:ext>
            </a:extLst>
          </p:cNvPr>
          <p:cNvSpPr>
            <a:spLocks noGrp="1"/>
          </p:cNvSpPr>
          <p:nvPr>
            <p:ph type="body" sz="half" idx="1"/>
          </p:nvPr>
        </p:nvSpPr>
        <p:spPr/>
        <p:txBody>
          <a:bodyPr/>
          <a:lstStyle/>
          <a:p>
            <a:endParaRPr lang="en-HK"/>
          </a:p>
        </p:txBody>
      </p:sp>
      <p:sp>
        <p:nvSpPr>
          <p:cNvPr id="4" name="Content Placeholder 3">
            <a:extLst>
              <a:ext uri="{FF2B5EF4-FFF2-40B4-BE49-F238E27FC236}">
                <a16:creationId xmlns:a16="http://schemas.microsoft.com/office/drawing/2014/main" id="{59C15B3C-A983-F92E-388C-10905B7F1BD6}"/>
              </a:ext>
            </a:extLst>
          </p:cNvPr>
          <p:cNvSpPr>
            <a:spLocks noGrp="1"/>
          </p:cNvSpPr>
          <p:nvPr>
            <p:ph sz="quarter" idx="2"/>
          </p:nvPr>
        </p:nvSpPr>
        <p:spPr/>
        <p:txBody>
          <a:bodyPr/>
          <a:lstStyle/>
          <a:p>
            <a:endParaRPr lang="en-HK"/>
          </a:p>
        </p:txBody>
      </p:sp>
      <p:sp>
        <p:nvSpPr>
          <p:cNvPr id="5" name="Content Placeholder 4">
            <a:extLst>
              <a:ext uri="{FF2B5EF4-FFF2-40B4-BE49-F238E27FC236}">
                <a16:creationId xmlns:a16="http://schemas.microsoft.com/office/drawing/2014/main" id="{60B9DA80-8859-A064-9050-E981880F2E08}"/>
              </a:ext>
            </a:extLst>
          </p:cNvPr>
          <p:cNvSpPr>
            <a:spLocks noGrp="1"/>
          </p:cNvSpPr>
          <p:nvPr>
            <p:ph sz="quarter" idx="3"/>
          </p:nvPr>
        </p:nvSpPr>
        <p:spPr/>
        <p:txBody>
          <a:bodyPr/>
          <a:lstStyle/>
          <a:p>
            <a:endParaRPr lang="en-HK"/>
          </a:p>
        </p:txBody>
      </p:sp>
      <p:pic>
        <p:nvPicPr>
          <p:cNvPr id="7" name="Picture 6">
            <a:extLst>
              <a:ext uri="{FF2B5EF4-FFF2-40B4-BE49-F238E27FC236}">
                <a16:creationId xmlns:a16="http://schemas.microsoft.com/office/drawing/2014/main" id="{BC211A02-5119-2523-38FA-50F1B6CC51EE}"/>
              </a:ext>
            </a:extLst>
          </p:cNvPr>
          <p:cNvPicPr>
            <a:picLocks noChangeAspect="1"/>
          </p:cNvPicPr>
          <p:nvPr/>
        </p:nvPicPr>
        <p:blipFill>
          <a:blip r:embed="rId2"/>
          <a:stretch>
            <a:fillRect/>
          </a:stretch>
        </p:blipFill>
        <p:spPr>
          <a:xfrm>
            <a:off x="1349437" y="0"/>
            <a:ext cx="9493126" cy="6858000"/>
          </a:xfrm>
          <a:prstGeom prst="rect">
            <a:avLst/>
          </a:prstGeom>
        </p:spPr>
      </p:pic>
    </p:spTree>
    <p:extLst>
      <p:ext uri="{BB962C8B-B14F-4D97-AF65-F5344CB8AC3E}">
        <p14:creationId xmlns:p14="http://schemas.microsoft.com/office/powerpoint/2010/main" val="253863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80BA4-5EC9-B8FE-AD4E-E12F673DC7DC}"/>
              </a:ext>
            </a:extLst>
          </p:cNvPr>
          <p:cNvSpPr>
            <a:spLocks noGrp="1"/>
          </p:cNvSpPr>
          <p:nvPr>
            <p:ph type="title"/>
          </p:nvPr>
        </p:nvSpPr>
        <p:spPr/>
        <p:txBody>
          <a:bodyPr/>
          <a:lstStyle/>
          <a:p>
            <a:endParaRPr lang="en-HK"/>
          </a:p>
        </p:txBody>
      </p:sp>
      <p:sp>
        <p:nvSpPr>
          <p:cNvPr id="3" name="Text Placeholder 2">
            <a:extLst>
              <a:ext uri="{FF2B5EF4-FFF2-40B4-BE49-F238E27FC236}">
                <a16:creationId xmlns:a16="http://schemas.microsoft.com/office/drawing/2014/main" id="{935544ED-3661-E527-9FFF-049D498C5C9B}"/>
              </a:ext>
            </a:extLst>
          </p:cNvPr>
          <p:cNvSpPr>
            <a:spLocks noGrp="1"/>
          </p:cNvSpPr>
          <p:nvPr>
            <p:ph type="body" sz="half" idx="1"/>
          </p:nvPr>
        </p:nvSpPr>
        <p:spPr/>
        <p:txBody>
          <a:bodyPr/>
          <a:lstStyle/>
          <a:p>
            <a:endParaRPr lang="en-HK"/>
          </a:p>
        </p:txBody>
      </p:sp>
      <p:sp>
        <p:nvSpPr>
          <p:cNvPr id="4" name="Content Placeholder 3">
            <a:extLst>
              <a:ext uri="{FF2B5EF4-FFF2-40B4-BE49-F238E27FC236}">
                <a16:creationId xmlns:a16="http://schemas.microsoft.com/office/drawing/2014/main" id="{BB8E4FEE-367E-6C28-87BA-FBE3AE8A266B}"/>
              </a:ext>
            </a:extLst>
          </p:cNvPr>
          <p:cNvSpPr>
            <a:spLocks noGrp="1"/>
          </p:cNvSpPr>
          <p:nvPr>
            <p:ph sz="quarter" idx="2"/>
          </p:nvPr>
        </p:nvSpPr>
        <p:spPr/>
        <p:txBody>
          <a:bodyPr/>
          <a:lstStyle/>
          <a:p>
            <a:endParaRPr lang="en-HK"/>
          </a:p>
        </p:txBody>
      </p:sp>
      <p:sp>
        <p:nvSpPr>
          <p:cNvPr id="5" name="Content Placeholder 4">
            <a:extLst>
              <a:ext uri="{FF2B5EF4-FFF2-40B4-BE49-F238E27FC236}">
                <a16:creationId xmlns:a16="http://schemas.microsoft.com/office/drawing/2014/main" id="{71897B9F-597A-3EE2-C260-2B0A7E4E6843}"/>
              </a:ext>
            </a:extLst>
          </p:cNvPr>
          <p:cNvSpPr>
            <a:spLocks noGrp="1"/>
          </p:cNvSpPr>
          <p:nvPr>
            <p:ph sz="quarter" idx="3"/>
          </p:nvPr>
        </p:nvSpPr>
        <p:spPr/>
        <p:txBody>
          <a:bodyPr/>
          <a:lstStyle/>
          <a:p>
            <a:endParaRPr lang="en-HK"/>
          </a:p>
        </p:txBody>
      </p:sp>
      <p:pic>
        <p:nvPicPr>
          <p:cNvPr id="7" name="Picture 6">
            <a:extLst>
              <a:ext uri="{FF2B5EF4-FFF2-40B4-BE49-F238E27FC236}">
                <a16:creationId xmlns:a16="http://schemas.microsoft.com/office/drawing/2014/main" id="{D5522C35-F691-4188-67D4-697D7B1D2539}"/>
              </a:ext>
            </a:extLst>
          </p:cNvPr>
          <p:cNvPicPr>
            <a:picLocks noChangeAspect="1"/>
          </p:cNvPicPr>
          <p:nvPr/>
        </p:nvPicPr>
        <p:blipFill>
          <a:blip r:embed="rId2"/>
          <a:stretch>
            <a:fillRect/>
          </a:stretch>
        </p:blipFill>
        <p:spPr>
          <a:xfrm>
            <a:off x="1456988" y="0"/>
            <a:ext cx="9278024" cy="6858000"/>
          </a:xfrm>
          <a:prstGeom prst="rect">
            <a:avLst/>
          </a:prstGeom>
        </p:spPr>
      </p:pic>
    </p:spTree>
    <p:extLst>
      <p:ext uri="{BB962C8B-B14F-4D97-AF65-F5344CB8AC3E}">
        <p14:creationId xmlns:p14="http://schemas.microsoft.com/office/powerpoint/2010/main" val="3998336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B1F51-F2B2-8865-7BCC-D86D49035E2D}"/>
              </a:ext>
            </a:extLst>
          </p:cNvPr>
          <p:cNvSpPr>
            <a:spLocks noGrp="1"/>
          </p:cNvSpPr>
          <p:nvPr>
            <p:ph type="title"/>
          </p:nvPr>
        </p:nvSpPr>
        <p:spPr/>
        <p:txBody>
          <a:bodyPr/>
          <a:lstStyle/>
          <a:p>
            <a:endParaRPr lang="en-HK"/>
          </a:p>
        </p:txBody>
      </p:sp>
      <p:sp>
        <p:nvSpPr>
          <p:cNvPr id="3" name="Text Placeholder 2">
            <a:extLst>
              <a:ext uri="{FF2B5EF4-FFF2-40B4-BE49-F238E27FC236}">
                <a16:creationId xmlns:a16="http://schemas.microsoft.com/office/drawing/2014/main" id="{A74B7C4F-652A-DF32-190B-28FBFE369485}"/>
              </a:ext>
            </a:extLst>
          </p:cNvPr>
          <p:cNvSpPr>
            <a:spLocks noGrp="1"/>
          </p:cNvSpPr>
          <p:nvPr>
            <p:ph type="body" sz="half" idx="1"/>
          </p:nvPr>
        </p:nvSpPr>
        <p:spPr/>
        <p:txBody>
          <a:bodyPr/>
          <a:lstStyle/>
          <a:p>
            <a:endParaRPr lang="en-HK"/>
          </a:p>
        </p:txBody>
      </p:sp>
      <p:sp>
        <p:nvSpPr>
          <p:cNvPr id="4" name="Content Placeholder 3">
            <a:extLst>
              <a:ext uri="{FF2B5EF4-FFF2-40B4-BE49-F238E27FC236}">
                <a16:creationId xmlns:a16="http://schemas.microsoft.com/office/drawing/2014/main" id="{5A18B2F9-5233-F861-C5E6-5CA435EA1CD1}"/>
              </a:ext>
            </a:extLst>
          </p:cNvPr>
          <p:cNvSpPr>
            <a:spLocks noGrp="1"/>
          </p:cNvSpPr>
          <p:nvPr>
            <p:ph sz="quarter" idx="2"/>
          </p:nvPr>
        </p:nvSpPr>
        <p:spPr/>
        <p:txBody>
          <a:bodyPr/>
          <a:lstStyle/>
          <a:p>
            <a:endParaRPr lang="en-HK"/>
          </a:p>
        </p:txBody>
      </p:sp>
      <p:sp>
        <p:nvSpPr>
          <p:cNvPr id="5" name="Content Placeholder 4">
            <a:extLst>
              <a:ext uri="{FF2B5EF4-FFF2-40B4-BE49-F238E27FC236}">
                <a16:creationId xmlns:a16="http://schemas.microsoft.com/office/drawing/2014/main" id="{85743061-03DC-C943-457E-792108A5F06B}"/>
              </a:ext>
            </a:extLst>
          </p:cNvPr>
          <p:cNvSpPr>
            <a:spLocks noGrp="1"/>
          </p:cNvSpPr>
          <p:nvPr>
            <p:ph sz="quarter" idx="3"/>
          </p:nvPr>
        </p:nvSpPr>
        <p:spPr/>
        <p:txBody>
          <a:bodyPr/>
          <a:lstStyle/>
          <a:p>
            <a:endParaRPr lang="en-HK"/>
          </a:p>
        </p:txBody>
      </p:sp>
      <p:pic>
        <p:nvPicPr>
          <p:cNvPr id="7" name="Picture 6">
            <a:extLst>
              <a:ext uri="{FF2B5EF4-FFF2-40B4-BE49-F238E27FC236}">
                <a16:creationId xmlns:a16="http://schemas.microsoft.com/office/drawing/2014/main" id="{E4D4C0D1-4EE3-D417-73EC-E80BC861F8DB}"/>
              </a:ext>
            </a:extLst>
          </p:cNvPr>
          <p:cNvPicPr>
            <a:picLocks noChangeAspect="1"/>
          </p:cNvPicPr>
          <p:nvPr/>
        </p:nvPicPr>
        <p:blipFill>
          <a:blip r:embed="rId2"/>
          <a:stretch>
            <a:fillRect/>
          </a:stretch>
        </p:blipFill>
        <p:spPr>
          <a:xfrm>
            <a:off x="1375144" y="0"/>
            <a:ext cx="9441712" cy="6858000"/>
          </a:xfrm>
          <a:prstGeom prst="rect">
            <a:avLst/>
          </a:prstGeom>
        </p:spPr>
      </p:pic>
    </p:spTree>
    <p:extLst>
      <p:ext uri="{BB962C8B-B14F-4D97-AF65-F5344CB8AC3E}">
        <p14:creationId xmlns:p14="http://schemas.microsoft.com/office/powerpoint/2010/main" val="3884682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05DBD-140B-1141-2A3D-0453CCDF3FD3}"/>
              </a:ext>
            </a:extLst>
          </p:cNvPr>
          <p:cNvSpPr>
            <a:spLocks noGrp="1"/>
          </p:cNvSpPr>
          <p:nvPr>
            <p:ph type="title"/>
          </p:nvPr>
        </p:nvSpPr>
        <p:spPr/>
        <p:txBody>
          <a:bodyPr/>
          <a:lstStyle/>
          <a:p>
            <a:endParaRPr lang="en-HK"/>
          </a:p>
        </p:txBody>
      </p:sp>
      <p:sp>
        <p:nvSpPr>
          <p:cNvPr id="3" name="Text Placeholder 2">
            <a:extLst>
              <a:ext uri="{FF2B5EF4-FFF2-40B4-BE49-F238E27FC236}">
                <a16:creationId xmlns:a16="http://schemas.microsoft.com/office/drawing/2014/main" id="{B1A8E71C-0E1A-E8D4-6A98-BC375C1C1CC4}"/>
              </a:ext>
            </a:extLst>
          </p:cNvPr>
          <p:cNvSpPr>
            <a:spLocks noGrp="1"/>
          </p:cNvSpPr>
          <p:nvPr>
            <p:ph type="body" sz="half" idx="1"/>
          </p:nvPr>
        </p:nvSpPr>
        <p:spPr/>
        <p:txBody>
          <a:bodyPr/>
          <a:lstStyle/>
          <a:p>
            <a:endParaRPr lang="en-HK"/>
          </a:p>
        </p:txBody>
      </p:sp>
      <p:sp>
        <p:nvSpPr>
          <p:cNvPr id="4" name="Content Placeholder 3">
            <a:extLst>
              <a:ext uri="{FF2B5EF4-FFF2-40B4-BE49-F238E27FC236}">
                <a16:creationId xmlns:a16="http://schemas.microsoft.com/office/drawing/2014/main" id="{CAC4AFC5-A98F-2D45-80ED-6E539CC67DFE}"/>
              </a:ext>
            </a:extLst>
          </p:cNvPr>
          <p:cNvSpPr>
            <a:spLocks noGrp="1"/>
          </p:cNvSpPr>
          <p:nvPr>
            <p:ph sz="quarter" idx="2"/>
          </p:nvPr>
        </p:nvSpPr>
        <p:spPr/>
        <p:txBody>
          <a:bodyPr/>
          <a:lstStyle/>
          <a:p>
            <a:endParaRPr lang="en-HK"/>
          </a:p>
        </p:txBody>
      </p:sp>
      <p:sp>
        <p:nvSpPr>
          <p:cNvPr id="5" name="Content Placeholder 4">
            <a:extLst>
              <a:ext uri="{FF2B5EF4-FFF2-40B4-BE49-F238E27FC236}">
                <a16:creationId xmlns:a16="http://schemas.microsoft.com/office/drawing/2014/main" id="{24CDE258-F26E-76BA-F1F3-DC5BD1765C46}"/>
              </a:ext>
            </a:extLst>
          </p:cNvPr>
          <p:cNvSpPr>
            <a:spLocks noGrp="1"/>
          </p:cNvSpPr>
          <p:nvPr>
            <p:ph sz="quarter" idx="3"/>
          </p:nvPr>
        </p:nvSpPr>
        <p:spPr/>
        <p:txBody>
          <a:bodyPr/>
          <a:lstStyle/>
          <a:p>
            <a:endParaRPr lang="en-HK"/>
          </a:p>
        </p:txBody>
      </p:sp>
      <p:pic>
        <p:nvPicPr>
          <p:cNvPr id="7" name="Picture 6">
            <a:extLst>
              <a:ext uri="{FF2B5EF4-FFF2-40B4-BE49-F238E27FC236}">
                <a16:creationId xmlns:a16="http://schemas.microsoft.com/office/drawing/2014/main" id="{B3F42DE4-D46F-5D82-608D-B4E0DC12FAFF}"/>
              </a:ext>
            </a:extLst>
          </p:cNvPr>
          <p:cNvPicPr>
            <a:picLocks noChangeAspect="1"/>
          </p:cNvPicPr>
          <p:nvPr/>
        </p:nvPicPr>
        <p:blipFill>
          <a:blip r:embed="rId2"/>
          <a:stretch>
            <a:fillRect/>
          </a:stretch>
        </p:blipFill>
        <p:spPr>
          <a:xfrm>
            <a:off x="1887544" y="0"/>
            <a:ext cx="8416911" cy="6858000"/>
          </a:xfrm>
          <a:prstGeom prst="rect">
            <a:avLst/>
          </a:prstGeom>
        </p:spPr>
      </p:pic>
    </p:spTree>
    <p:extLst>
      <p:ext uri="{BB962C8B-B14F-4D97-AF65-F5344CB8AC3E}">
        <p14:creationId xmlns:p14="http://schemas.microsoft.com/office/powerpoint/2010/main" val="3632884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E1A83-A6BD-8687-F386-251524B3AF6E}"/>
              </a:ext>
            </a:extLst>
          </p:cNvPr>
          <p:cNvSpPr>
            <a:spLocks noGrp="1"/>
          </p:cNvSpPr>
          <p:nvPr>
            <p:ph type="title"/>
          </p:nvPr>
        </p:nvSpPr>
        <p:spPr/>
        <p:txBody>
          <a:bodyPr/>
          <a:lstStyle/>
          <a:p>
            <a:endParaRPr lang="en-HK"/>
          </a:p>
        </p:txBody>
      </p:sp>
      <p:sp>
        <p:nvSpPr>
          <p:cNvPr id="3" name="Text Placeholder 2">
            <a:extLst>
              <a:ext uri="{FF2B5EF4-FFF2-40B4-BE49-F238E27FC236}">
                <a16:creationId xmlns:a16="http://schemas.microsoft.com/office/drawing/2014/main" id="{841BF12D-8C26-7F7A-31D9-CCEFD6E78577}"/>
              </a:ext>
            </a:extLst>
          </p:cNvPr>
          <p:cNvSpPr>
            <a:spLocks noGrp="1"/>
          </p:cNvSpPr>
          <p:nvPr>
            <p:ph type="body" sz="half" idx="1"/>
          </p:nvPr>
        </p:nvSpPr>
        <p:spPr/>
        <p:txBody>
          <a:bodyPr/>
          <a:lstStyle/>
          <a:p>
            <a:endParaRPr lang="en-HK"/>
          </a:p>
        </p:txBody>
      </p:sp>
      <p:sp>
        <p:nvSpPr>
          <p:cNvPr id="4" name="Content Placeholder 3">
            <a:extLst>
              <a:ext uri="{FF2B5EF4-FFF2-40B4-BE49-F238E27FC236}">
                <a16:creationId xmlns:a16="http://schemas.microsoft.com/office/drawing/2014/main" id="{E77B8AF6-B04F-180A-9D4B-8833AAD1A24D}"/>
              </a:ext>
            </a:extLst>
          </p:cNvPr>
          <p:cNvSpPr>
            <a:spLocks noGrp="1"/>
          </p:cNvSpPr>
          <p:nvPr>
            <p:ph sz="quarter" idx="2"/>
          </p:nvPr>
        </p:nvSpPr>
        <p:spPr/>
        <p:txBody>
          <a:bodyPr/>
          <a:lstStyle/>
          <a:p>
            <a:endParaRPr lang="en-HK"/>
          </a:p>
        </p:txBody>
      </p:sp>
      <p:sp>
        <p:nvSpPr>
          <p:cNvPr id="5" name="Content Placeholder 4">
            <a:extLst>
              <a:ext uri="{FF2B5EF4-FFF2-40B4-BE49-F238E27FC236}">
                <a16:creationId xmlns:a16="http://schemas.microsoft.com/office/drawing/2014/main" id="{9BC91CA3-16DA-CC4F-2E6C-6D5A268EB72E}"/>
              </a:ext>
            </a:extLst>
          </p:cNvPr>
          <p:cNvSpPr>
            <a:spLocks noGrp="1"/>
          </p:cNvSpPr>
          <p:nvPr>
            <p:ph sz="quarter" idx="3"/>
          </p:nvPr>
        </p:nvSpPr>
        <p:spPr/>
        <p:txBody>
          <a:bodyPr/>
          <a:lstStyle/>
          <a:p>
            <a:endParaRPr lang="en-HK"/>
          </a:p>
        </p:txBody>
      </p:sp>
      <p:pic>
        <p:nvPicPr>
          <p:cNvPr id="7" name="Picture 6">
            <a:extLst>
              <a:ext uri="{FF2B5EF4-FFF2-40B4-BE49-F238E27FC236}">
                <a16:creationId xmlns:a16="http://schemas.microsoft.com/office/drawing/2014/main" id="{0B12181A-01DA-993A-8628-AE7F345D44C9}"/>
              </a:ext>
            </a:extLst>
          </p:cNvPr>
          <p:cNvPicPr>
            <a:picLocks noChangeAspect="1"/>
          </p:cNvPicPr>
          <p:nvPr/>
        </p:nvPicPr>
        <p:blipFill>
          <a:blip r:embed="rId2"/>
          <a:stretch>
            <a:fillRect/>
          </a:stretch>
        </p:blipFill>
        <p:spPr>
          <a:xfrm>
            <a:off x="1197428" y="0"/>
            <a:ext cx="9797143" cy="6858000"/>
          </a:xfrm>
          <a:prstGeom prst="rect">
            <a:avLst/>
          </a:prstGeom>
        </p:spPr>
      </p:pic>
    </p:spTree>
    <p:extLst>
      <p:ext uri="{BB962C8B-B14F-4D97-AF65-F5344CB8AC3E}">
        <p14:creationId xmlns:p14="http://schemas.microsoft.com/office/powerpoint/2010/main" val="4016009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0186-F3B0-134B-A887-99F4A83F2DB6}"/>
              </a:ext>
            </a:extLst>
          </p:cNvPr>
          <p:cNvSpPr>
            <a:spLocks noGrp="1"/>
          </p:cNvSpPr>
          <p:nvPr>
            <p:ph type="title"/>
          </p:nvPr>
        </p:nvSpPr>
        <p:spPr/>
        <p:txBody>
          <a:bodyPr/>
          <a:lstStyle/>
          <a:p>
            <a:endParaRPr lang="en-HK"/>
          </a:p>
        </p:txBody>
      </p:sp>
      <p:sp>
        <p:nvSpPr>
          <p:cNvPr id="3" name="Text Placeholder 2">
            <a:extLst>
              <a:ext uri="{FF2B5EF4-FFF2-40B4-BE49-F238E27FC236}">
                <a16:creationId xmlns:a16="http://schemas.microsoft.com/office/drawing/2014/main" id="{98F1388F-C3B1-A4FE-A74C-56FDDF0B547B}"/>
              </a:ext>
            </a:extLst>
          </p:cNvPr>
          <p:cNvSpPr>
            <a:spLocks noGrp="1"/>
          </p:cNvSpPr>
          <p:nvPr>
            <p:ph type="body" sz="half" idx="1"/>
          </p:nvPr>
        </p:nvSpPr>
        <p:spPr/>
        <p:txBody>
          <a:bodyPr/>
          <a:lstStyle/>
          <a:p>
            <a:endParaRPr lang="en-HK"/>
          </a:p>
        </p:txBody>
      </p:sp>
      <p:sp>
        <p:nvSpPr>
          <p:cNvPr id="4" name="Content Placeholder 3">
            <a:extLst>
              <a:ext uri="{FF2B5EF4-FFF2-40B4-BE49-F238E27FC236}">
                <a16:creationId xmlns:a16="http://schemas.microsoft.com/office/drawing/2014/main" id="{187D8DAD-2B4E-54BD-2A4C-C841F65C663D}"/>
              </a:ext>
            </a:extLst>
          </p:cNvPr>
          <p:cNvSpPr>
            <a:spLocks noGrp="1"/>
          </p:cNvSpPr>
          <p:nvPr>
            <p:ph sz="quarter" idx="2"/>
          </p:nvPr>
        </p:nvSpPr>
        <p:spPr/>
        <p:txBody>
          <a:bodyPr/>
          <a:lstStyle/>
          <a:p>
            <a:endParaRPr lang="en-HK"/>
          </a:p>
        </p:txBody>
      </p:sp>
      <p:sp>
        <p:nvSpPr>
          <p:cNvPr id="5" name="Content Placeholder 4">
            <a:extLst>
              <a:ext uri="{FF2B5EF4-FFF2-40B4-BE49-F238E27FC236}">
                <a16:creationId xmlns:a16="http://schemas.microsoft.com/office/drawing/2014/main" id="{3A84D1A7-666E-ABC3-BBA0-36B0863FBF5C}"/>
              </a:ext>
            </a:extLst>
          </p:cNvPr>
          <p:cNvSpPr>
            <a:spLocks noGrp="1"/>
          </p:cNvSpPr>
          <p:nvPr>
            <p:ph sz="quarter" idx="3"/>
          </p:nvPr>
        </p:nvSpPr>
        <p:spPr/>
        <p:txBody>
          <a:bodyPr/>
          <a:lstStyle/>
          <a:p>
            <a:endParaRPr lang="en-HK"/>
          </a:p>
        </p:txBody>
      </p:sp>
      <p:pic>
        <p:nvPicPr>
          <p:cNvPr id="7" name="Picture 6">
            <a:extLst>
              <a:ext uri="{FF2B5EF4-FFF2-40B4-BE49-F238E27FC236}">
                <a16:creationId xmlns:a16="http://schemas.microsoft.com/office/drawing/2014/main" id="{5C3E5091-2808-CB22-A121-ADE0ED6E9AC9}"/>
              </a:ext>
            </a:extLst>
          </p:cNvPr>
          <p:cNvPicPr>
            <a:picLocks noChangeAspect="1"/>
          </p:cNvPicPr>
          <p:nvPr/>
        </p:nvPicPr>
        <p:blipFill>
          <a:blip r:embed="rId2"/>
          <a:stretch>
            <a:fillRect/>
          </a:stretch>
        </p:blipFill>
        <p:spPr>
          <a:xfrm>
            <a:off x="1443033" y="0"/>
            <a:ext cx="9305934" cy="6858000"/>
          </a:xfrm>
          <a:prstGeom prst="rect">
            <a:avLst/>
          </a:prstGeom>
        </p:spPr>
      </p:pic>
    </p:spTree>
    <p:extLst>
      <p:ext uri="{BB962C8B-B14F-4D97-AF65-F5344CB8AC3E}">
        <p14:creationId xmlns:p14="http://schemas.microsoft.com/office/powerpoint/2010/main" val="3012487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079EB-30DB-E16F-D1D3-04EA0526D740}"/>
              </a:ext>
            </a:extLst>
          </p:cNvPr>
          <p:cNvSpPr>
            <a:spLocks noGrp="1"/>
          </p:cNvSpPr>
          <p:nvPr>
            <p:ph type="title"/>
          </p:nvPr>
        </p:nvSpPr>
        <p:spPr/>
        <p:txBody>
          <a:bodyPr/>
          <a:lstStyle/>
          <a:p>
            <a:endParaRPr lang="en-HK"/>
          </a:p>
        </p:txBody>
      </p:sp>
      <p:sp>
        <p:nvSpPr>
          <p:cNvPr id="3" name="Text Placeholder 2">
            <a:extLst>
              <a:ext uri="{FF2B5EF4-FFF2-40B4-BE49-F238E27FC236}">
                <a16:creationId xmlns:a16="http://schemas.microsoft.com/office/drawing/2014/main" id="{970371CA-2F32-4B26-C019-F9B6E72B6867}"/>
              </a:ext>
            </a:extLst>
          </p:cNvPr>
          <p:cNvSpPr>
            <a:spLocks noGrp="1"/>
          </p:cNvSpPr>
          <p:nvPr>
            <p:ph type="body" sz="half" idx="1"/>
          </p:nvPr>
        </p:nvSpPr>
        <p:spPr/>
        <p:txBody>
          <a:bodyPr/>
          <a:lstStyle/>
          <a:p>
            <a:endParaRPr lang="en-HK"/>
          </a:p>
        </p:txBody>
      </p:sp>
      <p:sp>
        <p:nvSpPr>
          <p:cNvPr id="4" name="Content Placeholder 3">
            <a:extLst>
              <a:ext uri="{FF2B5EF4-FFF2-40B4-BE49-F238E27FC236}">
                <a16:creationId xmlns:a16="http://schemas.microsoft.com/office/drawing/2014/main" id="{069D81D8-34C6-828F-935A-2F56B1E150E2}"/>
              </a:ext>
            </a:extLst>
          </p:cNvPr>
          <p:cNvSpPr>
            <a:spLocks noGrp="1"/>
          </p:cNvSpPr>
          <p:nvPr>
            <p:ph sz="quarter" idx="2"/>
          </p:nvPr>
        </p:nvSpPr>
        <p:spPr/>
        <p:txBody>
          <a:bodyPr/>
          <a:lstStyle/>
          <a:p>
            <a:endParaRPr lang="en-HK"/>
          </a:p>
        </p:txBody>
      </p:sp>
      <p:sp>
        <p:nvSpPr>
          <p:cNvPr id="5" name="Content Placeholder 4">
            <a:extLst>
              <a:ext uri="{FF2B5EF4-FFF2-40B4-BE49-F238E27FC236}">
                <a16:creationId xmlns:a16="http://schemas.microsoft.com/office/drawing/2014/main" id="{01623A44-9747-ED8C-B585-A9A36F1D8129}"/>
              </a:ext>
            </a:extLst>
          </p:cNvPr>
          <p:cNvSpPr>
            <a:spLocks noGrp="1"/>
          </p:cNvSpPr>
          <p:nvPr>
            <p:ph sz="quarter" idx="3"/>
          </p:nvPr>
        </p:nvSpPr>
        <p:spPr/>
        <p:txBody>
          <a:bodyPr/>
          <a:lstStyle/>
          <a:p>
            <a:endParaRPr lang="en-HK"/>
          </a:p>
        </p:txBody>
      </p:sp>
      <p:pic>
        <p:nvPicPr>
          <p:cNvPr id="7" name="Picture 6">
            <a:extLst>
              <a:ext uri="{FF2B5EF4-FFF2-40B4-BE49-F238E27FC236}">
                <a16:creationId xmlns:a16="http://schemas.microsoft.com/office/drawing/2014/main" id="{0A050BD5-32FA-7B9D-E8EB-AA44BA693E89}"/>
              </a:ext>
            </a:extLst>
          </p:cNvPr>
          <p:cNvPicPr>
            <a:picLocks noChangeAspect="1"/>
          </p:cNvPicPr>
          <p:nvPr/>
        </p:nvPicPr>
        <p:blipFill>
          <a:blip r:embed="rId2"/>
          <a:stretch>
            <a:fillRect/>
          </a:stretch>
        </p:blipFill>
        <p:spPr>
          <a:xfrm>
            <a:off x="1307983" y="0"/>
            <a:ext cx="9576033" cy="6858000"/>
          </a:xfrm>
          <a:prstGeom prst="rect">
            <a:avLst/>
          </a:prstGeom>
        </p:spPr>
      </p:pic>
    </p:spTree>
    <p:extLst>
      <p:ext uri="{BB962C8B-B14F-4D97-AF65-F5344CB8AC3E}">
        <p14:creationId xmlns:p14="http://schemas.microsoft.com/office/powerpoint/2010/main" val="2702841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75CBC-8B21-17B3-22D5-1CCD193F593A}"/>
              </a:ext>
            </a:extLst>
          </p:cNvPr>
          <p:cNvSpPr>
            <a:spLocks noGrp="1"/>
          </p:cNvSpPr>
          <p:nvPr>
            <p:ph type="title"/>
          </p:nvPr>
        </p:nvSpPr>
        <p:spPr/>
        <p:txBody>
          <a:bodyPr/>
          <a:lstStyle/>
          <a:p>
            <a:endParaRPr lang="en-HK"/>
          </a:p>
        </p:txBody>
      </p:sp>
      <p:sp>
        <p:nvSpPr>
          <p:cNvPr id="3" name="Text Placeholder 2">
            <a:extLst>
              <a:ext uri="{FF2B5EF4-FFF2-40B4-BE49-F238E27FC236}">
                <a16:creationId xmlns:a16="http://schemas.microsoft.com/office/drawing/2014/main" id="{E29F6CB5-0738-6DC0-F688-218565723D2C}"/>
              </a:ext>
            </a:extLst>
          </p:cNvPr>
          <p:cNvSpPr>
            <a:spLocks noGrp="1"/>
          </p:cNvSpPr>
          <p:nvPr>
            <p:ph type="body" sz="half" idx="1"/>
          </p:nvPr>
        </p:nvSpPr>
        <p:spPr/>
        <p:txBody>
          <a:bodyPr/>
          <a:lstStyle/>
          <a:p>
            <a:endParaRPr lang="en-HK"/>
          </a:p>
        </p:txBody>
      </p:sp>
      <p:sp>
        <p:nvSpPr>
          <p:cNvPr id="4" name="Content Placeholder 3">
            <a:extLst>
              <a:ext uri="{FF2B5EF4-FFF2-40B4-BE49-F238E27FC236}">
                <a16:creationId xmlns:a16="http://schemas.microsoft.com/office/drawing/2014/main" id="{C54201D5-3471-8B33-FA4B-64C2A30A3506}"/>
              </a:ext>
            </a:extLst>
          </p:cNvPr>
          <p:cNvSpPr>
            <a:spLocks noGrp="1"/>
          </p:cNvSpPr>
          <p:nvPr>
            <p:ph sz="quarter" idx="2"/>
          </p:nvPr>
        </p:nvSpPr>
        <p:spPr/>
        <p:txBody>
          <a:bodyPr/>
          <a:lstStyle/>
          <a:p>
            <a:endParaRPr lang="en-HK"/>
          </a:p>
        </p:txBody>
      </p:sp>
      <p:sp>
        <p:nvSpPr>
          <p:cNvPr id="5" name="Content Placeholder 4">
            <a:extLst>
              <a:ext uri="{FF2B5EF4-FFF2-40B4-BE49-F238E27FC236}">
                <a16:creationId xmlns:a16="http://schemas.microsoft.com/office/drawing/2014/main" id="{7DFFF29B-A78A-3F8B-7C7C-D7546ED91504}"/>
              </a:ext>
            </a:extLst>
          </p:cNvPr>
          <p:cNvSpPr>
            <a:spLocks noGrp="1"/>
          </p:cNvSpPr>
          <p:nvPr>
            <p:ph sz="quarter" idx="3"/>
          </p:nvPr>
        </p:nvSpPr>
        <p:spPr/>
        <p:txBody>
          <a:bodyPr/>
          <a:lstStyle/>
          <a:p>
            <a:endParaRPr lang="en-HK"/>
          </a:p>
        </p:txBody>
      </p:sp>
      <p:pic>
        <p:nvPicPr>
          <p:cNvPr id="7" name="Picture 6">
            <a:extLst>
              <a:ext uri="{FF2B5EF4-FFF2-40B4-BE49-F238E27FC236}">
                <a16:creationId xmlns:a16="http://schemas.microsoft.com/office/drawing/2014/main" id="{26459122-4547-0B6A-5751-3358BE3DC708}"/>
              </a:ext>
            </a:extLst>
          </p:cNvPr>
          <p:cNvPicPr>
            <a:picLocks noChangeAspect="1"/>
          </p:cNvPicPr>
          <p:nvPr/>
        </p:nvPicPr>
        <p:blipFill>
          <a:blip r:embed="rId2"/>
          <a:stretch>
            <a:fillRect/>
          </a:stretch>
        </p:blipFill>
        <p:spPr>
          <a:xfrm>
            <a:off x="1633687" y="0"/>
            <a:ext cx="8924626" cy="6858000"/>
          </a:xfrm>
          <a:prstGeom prst="rect">
            <a:avLst/>
          </a:prstGeom>
        </p:spPr>
      </p:pic>
    </p:spTree>
    <p:extLst>
      <p:ext uri="{BB962C8B-B14F-4D97-AF65-F5344CB8AC3E}">
        <p14:creationId xmlns:p14="http://schemas.microsoft.com/office/powerpoint/2010/main" val="3332287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2E8CE-E22C-6161-6E76-7C655174B63D}"/>
              </a:ext>
            </a:extLst>
          </p:cNvPr>
          <p:cNvSpPr>
            <a:spLocks noGrp="1"/>
          </p:cNvSpPr>
          <p:nvPr>
            <p:ph type="title"/>
          </p:nvPr>
        </p:nvSpPr>
        <p:spPr/>
        <p:txBody>
          <a:bodyPr/>
          <a:lstStyle/>
          <a:p>
            <a:endParaRPr lang="en-HK"/>
          </a:p>
        </p:txBody>
      </p:sp>
      <p:sp>
        <p:nvSpPr>
          <p:cNvPr id="3" name="Text Placeholder 2">
            <a:extLst>
              <a:ext uri="{FF2B5EF4-FFF2-40B4-BE49-F238E27FC236}">
                <a16:creationId xmlns:a16="http://schemas.microsoft.com/office/drawing/2014/main" id="{EF79B29A-A7D2-4126-2A4F-06520F24B535}"/>
              </a:ext>
            </a:extLst>
          </p:cNvPr>
          <p:cNvSpPr>
            <a:spLocks noGrp="1"/>
          </p:cNvSpPr>
          <p:nvPr>
            <p:ph type="body" sz="half" idx="1"/>
          </p:nvPr>
        </p:nvSpPr>
        <p:spPr/>
        <p:txBody>
          <a:bodyPr/>
          <a:lstStyle/>
          <a:p>
            <a:endParaRPr lang="en-HK"/>
          </a:p>
        </p:txBody>
      </p:sp>
      <p:sp>
        <p:nvSpPr>
          <p:cNvPr id="4" name="Content Placeholder 3">
            <a:extLst>
              <a:ext uri="{FF2B5EF4-FFF2-40B4-BE49-F238E27FC236}">
                <a16:creationId xmlns:a16="http://schemas.microsoft.com/office/drawing/2014/main" id="{488796C3-456C-B825-F01E-0F8769EEC9A7}"/>
              </a:ext>
            </a:extLst>
          </p:cNvPr>
          <p:cNvSpPr>
            <a:spLocks noGrp="1"/>
          </p:cNvSpPr>
          <p:nvPr>
            <p:ph sz="quarter" idx="2"/>
          </p:nvPr>
        </p:nvSpPr>
        <p:spPr/>
        <p:txBody>
          <a:bodyPr/>
          <a:lstStyle/>
          <a:p>
            <a:endParaRPr lang="en-HK"/>
          </a:p>
        </p:txBody>
      </p:sp>
      <p:sp>
        <p:nvSpPr>
          <p:cNvPr id="5" name="Content Placeholder 4">
            <a:extLst>
              <a:ext uri="{FF2B5EF4-FFF2-40B4-BE49-F238E27FC236}">
                <a16:creationId xmlns:a16="http://schemas.microsoft.com/office/drawing/2014/main" id="{77FFA61F-AB27-0BCD-F859-1F2FCED167CA}"/>
              </a:ext>
            </a:extLst>
          </p:cNvPr>
          <p:cNvSpPr>
            <a:spLocks noGrp="1"/>
          </p:cNvSpPr>
          <p:nvPr>
            <p:ph sz="quarter" idx="3"/>
          </p:nvPr>
        </p:nvSpPr>
        <p:spPr/>
        <p:txBody>
          <a:bodyPr/>
          <a:lstStyle/>
          <a:p>
            <a:endParaRPr lang="en-HK"/>
          </a:p>
        </p:txBody>
      </p:sp>
      <p:pic>
        <p:nvPicPr>
          <p:cNvPr id="7" name="Picture 6">
            <a:extLst>
              <a:ext uri="{FF2B5EF4-FFF2-40B4-BE49-F238E27FC236}">
                <a16:creationId xmlns:a16="http://schemas.microsoft.com/office/drawing/2014/main" id="{0B97A594-5480-3E2F-08FA-AF0388B26C61}"/>
              </a:ext>
            </a:extLst>
          </p:cNvPr>
          <p:cNvPicPr>
            <a:picLocks noChangeAspect="1"/>
          </p:cNvPicPr>
          <p:nvPr/>
        </p:nvPicPr>
        <p:blipFill>
          <a:blip r:embed="rId2"/>
          <a:stretch>
            <a:fillRect/>
          </a:stretch>
        </p:blipFill>
        <p:spPr>
          <a:xfrm>
            <a:off x="0" y="47090"/>
            <a:ext cx="12192000" cy="6763820"/>
          </a:xfrm>
          <a:prstGeom prst="rect">
            <a:avLst/>
          </a:prstGeom>
        </p:spPr>
      </p:pic>
    </p:spTree>
    <p:extLst>
      <p:ext uri="{BB962C8B-B14F-4D97-AF65-F5344CB8AC3E}">
        <p14:creationId xmlns:p14="http://schemas.microsoft.com/office/powerpoint/2010/main" val="2082597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8" name="Slide Number Placeholder 1">
            <a:extLst>
              <a:ext uri="{FF2B5EF4-FFF2-40B4-BE49-F238E27FC236}">
                <a16:creationId xmlns:a16="http://schemas.microsoft.com/office/drawing/2014/main" id="{397DB0B3-9DA0-AB5E-D5BD-EB0A5BBA6FD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13C51E63-5C9E-4CF5-BE36-B8D7C042014D}" type="slidenum">
              <a:rPr lang="en-US" altLang="en-US"/>
              <a:pPr>
                <a:lnSpc>
                  <a:spcPct val="100000"/>
                </a:lnSpc>
                <a:spcBef>
                  <a:spcPct val="0"/>
                </a:spcBef>
              </a:pPr>
              <a:t>3</a:t>
            </a:fld>
            <a:endParaRPr lang="en-US" altLang="en-US"/>
          </a:p>
        </p:txBody>
      </p:sp>
      <p:sp>
        <p:nvSpPr>
          <p:cNvPr id="3" name="Text Placeholder 2">
            <a:extLst>
              <a:ext uri="{FF2B5EF4-FFF2-40B4-BE49-F238E27FC236}">
                <a16:creationId xmlns:a16="http://schemas.microsoft.com/office/drawing/2014/main" id="{63BE53A3-D703-5981-FBB4-521261ACB938}"/>
              </a:ext>
            </a:extLst>
          </p:cNvPr>
          <p:cNvSpPr>
            <a:spLocks noGrp="1"/>
          </p:cNvSpPr>
          <p:nvPr>
            <p:ph type="body" sz="half" idx="1"/>
          </p:nvPr>
        </p:nvSpPr>
        <p:spPr/>
        <p:txBody>
          <a:bodyPr/>
          <a:lstStyle/>
          <a:p>
            <a:endParaRPr lang="en-HK"/>
          </a:p>
        </p:txBody>
      </p:sp>
      <p:sp>
        <p:nvSpPr>
          <p:cNvPr id="5" name="Title 4">
            <a:extLst>
              <a:ext uri="{FF2B5EF4-FFF2-40B4-BE49-F238E27FC236}">
                <a16:creationId xmlns:a16="http://schemas.microsoft.com/office/drawing/2014/main" id="{ECE002A6-A3C8-BF00-7EF6-B69CCE1672FF}"/>
              </a:ext>
            </a:extLst>
          </p:cNvPr>
          <p:cNvSpPr>
            <a:spLocks noGrp="1"/>
          </p:cNvSpPr>
          <p:nvPr>
            <p:ph type="title"/>
          </p:nvPr>
        </p:nvSpPr>
        <p:spPr/>
        <p:txBody>
          <a:bodyPr/>
          <a:lstStyle/>
          <a:p>
            <a:endParaRPr lang="en-HK"/>
          </a:p>
        </p:txBody>
      </p:sp>
      <p:pic>
        <p:nvPicPr>
          <p:cNvPr id="7" name="Picture 6">
            <a:extLst>
              <a:ext uri="{FF2B5EF4-FFF2-40B4-BE49-F238E27FC236}">
                <a16:creationId xmlns:a16="http://schemas.microsoft.com/office/drawing/2014/main" id="{4D42B546-19FB-16DD-A5C4-64EF68764ED5}"/>
              </a:ext>
            </a:extLst>
          </p:cNvPr>
          <p:cNvPicPr>
            <a:picLocks noChangeAspect="1"/>
          </p:cNvPicPr>
          <p:nvPr/>
        </p:nvPicPr>
        <p:blipFill>
          <a:blip r:embed="rId2"/>
          <a:stretch>
            <a:fillRect/>
          </a:stretch>
        </p:blipFill>
        <p:spPr>
          <a:xfrm>
            <a:off x="2050113" y="0"/>
            <a:ext cx="8091773" cy="68580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E480E-61DC-5E2B-D67E-2441A099D6C3}"/>
              </a:ext>
            </a:extLst>
          </p:cNvPr>
          <p:cNvSpPr>
            <a:spLocks noGrp="1"/>
          </p:cNvSpPr>
          <p:nvPr>
            <p:ph type="title"/>
          </p:nvPr>
        </p:nvSpPr>
        <p:spPr/>
        <p:txBody>
          <a:bodyPr/>
          <a:lstStyle/>
          <a:p>
            <a:endParaRPr lang="en-HK"/>
          </a:p>
        </p:txBody>
      </p:sp>
      <p:sp>
        <p:nvSpPr>
          <p:cNvPr id="3" name="Text Placeholder 2">
            <a:extLst>
              <a:ext uri="{FF2B5EF4-FFF2-40B4-BE49-F238E27FC236}">
                <a16:creationId xmlns:a16="http://schemas.microsoft.com/office/drawing/2014/main" id="{22F51058-6721-266D-EB96-00FD099B33DF}"/>
              </a:ext>
            </a:extLst>
          </p:cNvPr>
          <p:cNvSpPr>
            <a:spLocks noGrp="1"/>
          </p:cNvSpPr>
          <p:nvPr>
            <p:ph type="body" sz="half" idx="1"/>
          </p:nvPr>
        </p:nvSpPr>
        <p:spPr/>
        <p:txBody>
          <a:bodyPr/>
          <a:lstStyle/>
          <a:p>
            <a:endParaRPr lang="en-HK"/>
          </a:p>
        </p:txBody>
      </p:sp>
      <p:sp>
        <p:nvSpPr>
          <p:cNvPr id="4" name="Content Placeholder 3">
            <a:extLst>
              <a:ext uri="{FF2B5EF4-FFF2-40B4-BE49-F238E27FC236}">
                <a16:creationId xmlns:a16="http://schemas.microsoft.com/office/drawing/2014/main" id="{B3DEF75E-B005-CD9D-B01B-1C520EEEBA2C}"/>
              </a:ext>
            </a:extLst>
          </p:cNvPr>
          <p:cNvSpPr>
            <a:spLocks noGrp="1"/>
          </p:cNvSpPr>
          <p:nvPr>
            <p:ph sz="quarter" idx="2"/>
          </p:nvPr>
        </p:nvSpPr>
        <p:spPr/>
        <p:txBody>
          <a:bodyPr/>
          <a:lstStyle/>
          <a:p>
            <a:endParaRPr lang="en-HK"/>
          </a:p>
        </p:txBody>
      </p:sp>
      <p:sp>
        <p:nvSpPr>
          <p:cNvPr id="5" name="Content Placeholder 4">
            <a:extLst>
              <a:ext uri="{FF2B5EF4-FFF2-40B4-BE49-F238E27FC236}">
                <a16:creationId xmlns:a16="http://schemas.microsoft.com/office/drawing/2014/main" id="{9F2A88F3-ABE5-5D95-C95D-A2D331E321A6}"/>
              </a:ext>
            </a:extLst>
          </p:cNvPr>
          <p:cNvSpPr>
            <a:spLocks noGrp="1"/>
          </p:cNvSpPr>
          <p:nvPr>
            <p:ph sz="quarter" idx="3"/>
          </p:nvPr>
        </p:nvSpPr>
        <p:spPr/>
        <p:txBody>
          <a:bodyPr/>
          <a:lstStyle/>
          <a:p>
            <a:endParaRPr lang="en-HK"/>
          </a:p>
        </p:txBody>
      </p:sp>
      <p:pic>
        <p:nvPicPr>
          <p:cNvPr id="7" name="Picture 6">
            <a:extLst>
              <a:ext uri="{FF2B5EF4-FFF2-40B4-BE49-F238E27FC236}">
                <a16:creationId xmlns:a16="http://schemas.microsoft.com/office/drawing/2014/main" id="{EA7D6874-DC34-B036-A574-48A483BB290F}"/>
              </a:ext>
            </a:extLst>
          </p:cNvPr>
          <p:cNvPicPr>
            <a:picLocks noChangeAspect="1"/>
          </p:cNvPicPr>
          <p:nvPr/>
        </p:nvPicPr>
        <p:blipFill>
          <a:blip r:embed="rId2"/>
          <a:stretch>
            <a:fillRect/>
          </a:stretch>
        </p:blipFill>
        <p:spPr>
          <a:xfrm>
            <a:off x="1305439" y="0"/>
            <a:ext cx="9581122" cy="6858000"/>
          </a:xfrm>
          <a:prstGeom prst="rect">
            <a:avLst/>
          </a:prstGeom>
        </p:spPr>
      </p:pic>
    </p:spTree>
    <p:extLst>
      <p:ext uri="{BB962C8B-B14F-4D97-AF65-F5344CB8AC3E}">
        <p14:creationId xmlns:p14="http://schemas.microsoft.com/office/powerpoint/2010/main" val="3274568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B0E7D-7992-09C0-C861-64079D12A7A1}"/>
              </a:ext>
            </a:extLst>
          </p:cNvPr>
          <p:cNvSpPr>
            <a:spLocks noGrp="1"/>
          </p:cNvSpPr>
          <p:nvPr>
            <p:ph type="title"/>
          </p:nvPr>
        </p:nvSpPr>
        <p:spPr/>
        <p:txBody>
          <a:bodyPr/>
          <a:lstStyle/>
          <a:p>
            <a:endParaRPr lang="en-HK"/>
          </a:p>
        </p:txBody>
      </p:sp>
      <p:sp>
        <p:nvSpPr>
          <p:cNvPr id="3" name="Text Placeholder 2">
            <a:extLst>
              <a:ext uri="{FF2B5EF4-FFF2-40B4-BE49-F238E27FC236}">
                <a16:creationId xmlns:a16="http://schemas.microsoft.com/office/drawing/2014/main" id="{5C559B50-15AD-46DB-7EFD-864C8EEBB796}"/>
              </a:ext>
            </a:extLst>
          </p:cNvPr>
          <p:cNvSpPr>
            <a:spLocks noGrp="1"/>
          </p:cNvSpPr>
          <p:nvPr>
            <p:ph type="body" sz="half" idx="1"/>
          </p:nvPr>
        </p:nvSpPr>
        <p:spPr/>
        <p:txBody>
          <a:bodyPr/>
          <a:lstStyle/>
          <a:p>
            <a:endParaRPr lang="en-HK"/>
          </a:p>
        </p:txBody>
      </p:sp>
      <p:sp>
        <p:nvSpPr>
          <p:cNvPr id="4" name="Content Placeholder 3">
            <a:extLst>
              <a:ext uri="{FF2B5EF4-FFF2-40B4-BE49-F238E27FC236}">
                <a16:creationId xmlns:a16="http://schemas.microsoft.com/office/drawing/2014/main" id="{E81DBADE-043F-6926-B171-98BCD4DF24C7}"/>
              </a:ext>
            </a:extLst>
          </p:cNvPr>
          <p:cNvSpPr>
            <a:spLocks noGrp="1"/>
          </p:cNvSpPr>
          <p:nvPr>
            <p:ph sz="quarter" idx="2"/>
          </p:nvPr>
        </p:nvSpPr>
        <p:spPr/>
        <p:txBody>
          <a:bodyPr/>
          <a:lstStyle/>
          <a:p>
            <a:endParaRPr lang="en-HK"/>
          </a:p>
        </p:txBody>
      </p:sp>
      <p:sp>
        <p:nvSpPr>
          <p:cNvPr id="5" name="Content Placeholder 4">
            <a:extLst>
              <a:ext uri="{FF2B5EF4-FFF2-40B4-BE49-F238E27FC236}">
                <a16:creationId xmlns:a16="http://schemas.microsoft.com/office/drawing/2014/main" id="{1AD05DCA-7336-BE56-E9A9-AA2C9B7CC725}"/>
              </a:ext>
            </a:extLst>
          </p:cNvPr>
          <p:cNvSpPr>
            <a:spLocks noGrp="1"/>
          </p:cNvSpPr>
          <p:nvPr>
            <p:ph sz="quarter" idx="3"/>
          </p:nvPr>
        </p:nvSpPr>
        <p:spPr/>
        <p:txBody>
          <a:bodyPr/>
          <a:lstStyle/>
          <a:p>
            <a:endParaRPr lang="en-HK"/>
          </a:p>
        </p:txBody>
      </p:sp>
      <p:pic>
        <p:nvPicPr>
          <p:cNvPr id="7" name="Picture 6">
            <a:extLst>
              <a:ext uri="{FF2B5EF4-FFF2-40B4-BE49-F238E27FC236}">
                <a16:creationId xmlns:a16="http://schemas.microsoft.com/office/drawing/2014/main" id="{806C8474-3ADE-1BF9-C1F5-840E5FA1D089}"/>
              </a:ext>
            </a:extLst>
          </p:cNvPr>
          <p:cNvPicPr>
            <a:picLocks noChangeAspect="1"/>
          </p:cNvPicPr>
          <p:nvPr/>
        </p:nvPicPr>
        <p:blipFill>
          <a:blip r:embed="rId2"/>
          <a:stretch>
            <a:fillRect/>
          </a:stretch>
        </p:blipFill>
        <p:spPr>
          <a:xfrm>
            <a:off x="1472664" y="0"/>
            <a:ext cx="9246672" cy="6858000"/>
          </a:xfrm>
          <a:prstGeom prst="rect">
            <a:avLst/>
          </a:prstGeom>
        </p:spPr>
      </p:pic>
    </p:spTree>
    <p:extLst>
      <p:ext uri="{BB962C8B-B14F-4D97-AF65-F5344CB8AC3E}">
        <p14:creationId xmlns:p14="http://schemas.microsoft.com/office/powerpoint/2010/main" val="4127918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04464-2EC7-358C-4258-DC25FAE034B5}"/>
              </a:ext>
            </a:extLst>
          </p:cNvPr>
          <p:cNvSpPr>
            <a:spLocks noGrp="1"/>
          </p:cNvSpPr>
          <p:nvPr>
            <p:ph type="title"/>
          </p:nvPr>
        </p:nvSpPr>
        <p:spPr/>
        <p:txBody>
          <a:bodyPr/>
          <a:lstStyle/>
          <a:p>
            <a:endParaRPr lang="en-HK"/>
          </a:p>
        </p:txBody>
      </p:sp>
      <p:sp>
        <p:nvSpPr>
          <p:cNvPr id="3" name="Text Placeholder 2">
            <a:extLst>
              <a:ext uri="{FF2B5EF4-FFF2-40B4-BE49-F238E27FC236}">
                <a16:creationId xmlns:a16="http://schemas.microsoft.com/office/drawing/2014/main" id="{82D807C0-ED56-96A5-E496-D3225406603B}"/>
              </a:ext>
            </a:extLst>
          </p:cNvPr>
          <p:cNvSpPr>
            <a:spLocks noGrp="1"/>
          </p:cNvSpPr>
          <p:nvPr>
            <p:ph type="body" sz="half" idx="1"/>
          </p:nvPr>
        </p:nvSpPr>
        <p:spPr/>
        <p:txBody>
          <a:bodyPr/>
          <a:lstStyle/>
          <a:p>
            <a:endParaRPr lang="en-HK"/>
          </a:p>
        </p:txBody>
      </p:sp>
      <p:sp>
        <p:nvSpPr>
          <p:cNvPr id="4" name="Content Placeholder 3">
            <a:extLst>
              <a:ext uri="{FF2B5EF4-FFF2-40B4-BE49-F238E27FC236}">
                <a16:creationId xmlns:a16="http://schemas.microsoft.com/office/drawing/2014/main" id="{5C487032-4307-1365-5E40-AC3D66BAF05F}"/>
              </a:ext>
            </a:extLst>
          </p:cNvPr>
          <p:cNvSpPr>
            <a:spLocks noGrp="1"/>
          </p:cNvSpPr>
          <p:nvPr>
            <p:ph sz="quarter" idx="2"/>
          </p:nvPr>
        </p:nvSpPr>
        <p:spPr/>
        <p:txBody>
          <a:bodyPr/>
          <a:lstStyle/>
          <a:p>
            <a:endParaRPr lang="en-HK"/>
          </a:p>
        </p:txBody>
      </p:sp>
      <p:sp>
        <p:nvSpPr>
          <p:cNvPr id="5" name="Content Placeholder 4">
            <a:extLst>
              <a:ext uri="{FF2B5EF4-FFF2-40B4-BE49-F238E27FC236}">
                <a16:creationId xmlns:a16="http://schemas.microsoft.com/office/drawing/2014/main" id="{1CAB9B8A-86B5-F106-3C0A-6B874BAEAFF8}"/>
              </a:ext>
            </a:extLst>
          </p:cNvPr>
          <p:cNvSpPr>
            <a:spLocks noGrp="1"/>
          </p:cNvSpPr>
          <p:nvPr>
            <p:ph sz="quarter" idx="3"/>
          </p:nvPr>
        </p:nvSpPr>
        <p:spPr/>
        <p:txBody>
          <a:bodyPr/>
          <a:lstStyle/>
          <a:p>
            <a:endParaRPr lang="en-HK"/>
          </a:p>
        </p:txBody>
      </p:sp>
      <p:pic>
        <p:nvPicPr>
          <p:cNvPr id="7" name="Picture 6">
            <a:extLst>
              <a:ext uri="{FF2B5EF4-FFF2-40B4-BE49-F238E27FC236}">
                <a16:creationId xmlns:a16="http://schemas.microsoft.com/office/drawing/2014/main" id="{B16B1247-583F-708C-9F9D-848790AC7613}"/>
              </a:ext>
            </a:extLst>
          </p:cNvPr>
          <p:cNvPicPr>
            <a:picLocks noChangeAspect="1"/>
          </p:cNvPicPr>
          <p:nvPr/>
        </p:nvPicPr>
        <p:blipFill>
          <a:blip r:embed="rId2"/>
          <a:stretch>
            <a:fillRect/>
          </a:stretch>
        </p:blipFill>
        <p:spPr>
          <a:xfrm>
            <a:off x="1544230" y="0"/>
            <a:ext cx="9103540" cy="6858000"/>
          </a:xfrm>
          <a:prstGeom prst="rect">
            <a:avLst/>
          </a:prstGeom>
        </p:spPr>
      </p:pic>
    </p:spTree>
    <p:extLst>
      <p:ext uri="{BB962C8B-B14F-4D97-AF65-F5344CB8AC3E}">
        <p14:creationId xmlns:p14="http://schemas.microsoft.com/office/powerpoint/2010/main" val="1636937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4E5E2-DF2F-7D96-920D-83FCBAB970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E75FE5-1054-2FD3-8CE0-0414D22AC058}"/>
              </a:ext>
            </a:extLst>
          </p:cNvPr>
          <p:cNvSpPr txBox="1">
            <a:spLocks/>
          </p:cNvSpPr>
          <p:nvPr/>
        </p:nvSpPr>
        <p:spPr>
          <a:xfrm>
            <a:off x="0" y="62448"/>
            <a:ext cx="12192000" cy="11967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en-US" altLang="zh-CN" sz="6000" dirty="0">
                <a:solidFill>
                  <a:srgbClr val="011893"/>
                </a:solidFill>
                <a:latin typeface="+mn-lt"/>
              </a:rPr>
              <a:t>Summary</a:t>
            </a:r>
            <a:endParaRPr lang="en-US" sz="6000" dirty="0">
              <a:latin typeface="+mn-lt"/>
            </a:endParaRPr>
          </a:p>
        </p:txBody>
      </p:sp>
      <p:pic>
        <p:nvPicPr>
          <p:cNvPr id="7" name="图片 6">
            <a:extLst>
              <a:ext uri="{FF2B5EF4-FFF2-40B4-BE49-F238E27FC236}">
                <a16:creationId xmlns:a16="http://schemas.microsoft.com/office/drawing/2014/main" id="{4FDB19DF-57E8-A23E-0C9F-9C67D12F56BD}"/>
              </a:ext>
            </a:extLst>
          </p:cNvPr>
          <p:cNvPicPr>
            <a:picLocks noChangeAspect="1"/>
          </p:cNvPicPr>
          <p:nvPr/>
        </p:nvPicPr>
        <p:blipFill>
          <a:blip r:embed="rId3"/>
          <a:stretch>
            <a:fillRect/>
          </a:stretch>
        </p:blipFill>
        <p:spPr>
          <a:xfrm>
            <a:off x="1497600" y="1095936"/>
            <a:ext cx="4622587" cy="517730"/>
          </a:xfrm>
          <a:prstGeom prst="rect">
            <a:avLst/>
          </a:prstGeom>
        </p:spPr>
      </p:pic>
      <p:pic>
        <p:nvPicPr>
          <p:cNvPr id="9" name="图片 8">
            <a:extLst>
              <a:ext uri="{FF2B5EF4-FFF2-40B4-BE49-F238E27FC236}">
                <a16:creationId xmlns:a16="http://schemas.microsoft.com/office/drawing/2014/main" id="{BD9A2CAB-8326-2AB4-E915-4C5FDDC4827A}"/>
              </a:ext>
            </a:extLst>
          </p:cNvPr>
          <p:cNvPicPr>
            <a:picLocks noChangeAspect="1"/>
          </p:cNvPicPr>
          <p:nvPr/>
        </p:nvPicPr>
        <p:blipFill>
          <a:blip r:embed="rId4"/>
          <a:stretch>
            <a:fillRect/>
          </a:stretch>
        </p:blipFill>
        <p:spPr>
          <a:xfrm>
            <a:off x="2627192" y="1577487"/>
            <a:ext cx="2662610" cy="1614824"/>
          </a:xfrm>
          <a:prstGeom prst="rect">
            <a:avLst/>
          </a:prstGeom>
        </p:spPr>
      </p:pic>
      <p:pic>
        <p:nvPicPr>
          <p:cNvPr id="11" name="图片 10">
            <a:extLst>
              <a:ext uri="{FF2B5EF4-FFF2-40B4-BE49-F238E27FC236}">
                <a16:creationId xmlns:a16="http://schemas.microsoft.com/office/drawing/2014/main" id="{F44FA070-79BF-AF30-883D-E4DB39000424}"/>
              </a:ext>
            </a:extLst>
          </p:cNvPr>
          <p:cNvPicPr>
            <a:picLocks noChangeAspect="1"/>
          </p:cNvPicPr>
          <p:nvPr/>
        </p:nvPicPr>
        <p:blipFill>
          <a:blip r:embed="rId5"/>
          <a:stretch>
            <a:fillRect/>
          </a:stretch>
        </p:blipFill>
        <p:spPr>
          <a:xfrm>
            <a:off x="7832979" y="1194023"/>
            <a:ext cx="1072441" cy="468423"/>
          </a:xfrm>
          <a:prstGeom prst="rect">
            <a:avLst/>
          </a:prstGeom>
        </p:spPr>
      </p:pic>
      <p:pic>
        <p:nvPicPr>
          <p:cNvPr id="13" name="图片 12">
            <a:extLst>
              <a:ext uri="{FF2B5EF4-FFF2-40B4-BE49-F238E27FC236}">
                <a16:creationId xmlns:a16="http://schemas.microsoft.com/office/drawing/2014/main" id="{06E4FC19-CFC3-C248-3180-5FA8B2738625}"/>
              </a:ext>
            </a:extLst>
          </p:cNvPr>
          <p:cNvPicPr>
            <a:picLocks noChangeAspect="1"/>
          </p:cNvPicPr>
          <p:nvPr/>
        </p:nvPicPr>
        <p:blipFill>
          <a:blip r:embed="rId6"/>
          <a:stretch>
            <a:fillRect/>
          </a:stretch>
        </p:blipFill>
        <p:spPr>
          <a:xfrm>
            <a:off x="6880487" y="1663465"/>
            <a:ext cx="3315936" cy="1405267"/>
          </a:xfrm>
          <a:prstGeom prst="rect">
            <a:avLst/>
          </a:prstGeom>
        </p:spPr>
      </p:pic>
      <p:pic>
        <p:nvPicPr>
          <p:cNvPr id="15" name="图片 14">
            <a:extLst>
              <a:ext uri="{FF2B5EF4-FFF2-40B4-BE49-F238E27FC236}">
                <a16:creationId xmlns:a16="http://schemas.microsoft.com/office/drawing/2014/main" id="{CDB6D3CB-6A4E-7237-9478-3A81A050E1AE}"/>
              </a:ext>
            </a:extLst>
          </p:cNvPr>
          <p:cNvPicPr>
            <a:picLocks noChangeAspect="1"/>
          </p:cNvPicPr>
          <p:nvPr/>
        </p:nvPicPr>
        <p:blipFill>
          <a:blip r:embed="rId7"/>
          <a:stretch>
            <a:fillRect/>
          </a:stretch>
        </p:blipFill>
        <p:spPr>
          <a:xfrm>
            <a:off x="2673526" y="3907863"/>
            <a:ext cx="3352917" cy="1775073"/>
          </a:xfrm>
          <a:prstGeom prst="rect">
            <a:avLst/>
          </a:prstGeom>
        </p:spPr>
      </p:pic>
      <p:pic>
        <p:nvPicPr>
          <p:cNvPr id="17" name="图片 16">
            <a:extLst>
              <a:ext uri="{FF2B5EF4-FFF2-40B4-BE49-F238E27FC236}">
                <a16:creationId xmlns:a16="http://schemas.microsoft.com/office/drawing/2014/main" id="{04CF4EED-6FE0-A6B6-2CAA-9C66CD385BF8}"/>
              </a:ext>
            </a:extLst>
          </p:cNvPr>
          <p:cNvPicPr>
            <a:picLocks noChangeAspect="1"/>
          </p:cNvPicPr>
          <p:nvPr/>
        </p:nvPicPr>
        <p:blipFill>
          <a:blip r:embed="rId8"/>
          <a:stretch>
            <a:fillRect/>
          </a:stretch>
        </p:blipFill>
        <p:spPr>
          <a:xfrm>
            <a:off x="1177087" y="3563806"/>
            <a:ext cx="1454574" cy="2317457"/>
          </a:xfrm>
          <a:prstGeom prst="rect">
            <a:avLst/>
          </a:prstGeom>
        </p:spPr>
      </p:pic>
      <p:pic>
        <p:nvPicPr>
          <p:cNvPr id="19" name="图片 18">
            <a:extLst>
              <a:ext uri="{FF2B5EF4-FFF2-40B4-BE49-F238E27FC236}">
                <a16:creationId xmlns:a16="http://schemas.microsoft.com/office/drawing/2014/main" id="{65153B80-CCA2-8B21-B715-098FBB1C4072}"/>
              </a:ext>
            </a:extLst>
          </p:cNvPr>
          <p:cNvPicPr>
            <a:picLocks noChangeAspect="1"/>
          </p:cNvPicPr>
          <p:nvPr/>
        </p:nvPicPr>
        <p:blipFill>
          <a:blip r:embed="rId9"/>
          <a:stretch>
            <a:fillRect/>
          </a:stretch>
        </p:blipFill>
        <p:spPr>
          <a:xfrm>
            <a:off x="8283563" y="3123738"/>
            <a:ext cx="2231169" cy="1343632"/>
          </a:xfrm>
          <a:prstGeom prst="rect">
            <a:avLst/>
          </a:prstGeom>
        </p:spPr>
      </p:pic>
      <p:pic>
        <p:nvPicPr>
          <p:cNvPr id="21" name="图片 20">
            <a:extLst>
              <a:ext uri="{FF2B5EF4-FFF2-40B4-BE49-F238E27FC236}">
                <a16:creationId xmlns:a16="http://schemas.microsoft.com/office/drawing/2014/main" id="{AAE189F0-D128-2FC3-3A48-09754EC36B48}"/>
              </a:ext>
            </a:extLst>
          </p:cNvPr>
          <p:cNvPicPr>
            <a:picLocks noChangeAspect="1"/>
          </p:cNvPicPr>
          <p:nvPr/>
        </p:nvPicPr>
        <p:blipFill>
          <a:blip r:embed="rId10"/>
          <a:stretch>
            <a:fillRect/>
          </a:stretch>
        </p:blipFill>
        <p:spPr>
          <a:xfrm>
            <a:off x="7358393" y="3563806"/>
            <a:ext cx="949171" cy="345153"/>
          </a:xfrm>
          <a:prstGeom prst="rect">
            <a:avLst/>
          </a:prstGeom>
        </p:spPr>
      </p:pic>
      <p:pic>
        <p:nvPicPr>
          <p:cNvPr id="23" name="图片 22">
            <a:extLst>
              <a:ext uri="{FF2B5EF4-FFF2-40B4-BE49-F238E27FC236}">
                <a16:creationId xmlns:a16="http://schemas.microsoft.com/office/drawing/2014/main" id="{F9D40045-F9FD-4404-AE7D-B6CB97DAE0D2}"/>
              </a:ext>
            </a:extLst>
          </p:cNvPr>
          <p:cNvPicPr>
            <a:picLocks noChangeAspect="1"/>
          </p:cNvPicPr>
          <p:nvPr/>
        </p:nvPicPr>
        <p:blipFill>
          <a:blip r:embed="rId11"/>
          <a:stretch>
            <a:fillRect/>
          </a:stretch>
        </p:blipFill>
        <p:spPr>
          <a:xfrm>
            <a:off x="6681065" y="5218793"/>
            <a:ext cx="2157208" cy="505404"/>
          </a:xfrm>
          <a:prstGeom prst="rect">
            <a:avLst/>
          </a:prstGeom>
        </p:spPr>
      </p:pic>
      <p:pic>
        <p:nvPicPr>
          <p:cNvPr id="25" name="图片 24">
            <a:extLst>
              <a:ext uri="{FF2B5EF4-FFF2-40B4-BE49-F238E27FC236}">
                <a16:creationId xmlns:a16="http://schemas.microsoft.com/office/drawing/2014/main" id="{0FBADF15-3501-3791-BB9B-DF34E78B3618}"/>
              </a:ext>
            </a:extLst>
          </p:cNvPr>
          <p:cNvPicPr>
            <a:picLocks noChangeAspect="1"/>
          </p:cNvPicPr>
          <p:nvPr/>
        </p:nvPicPr>
        <p:blipFill>
          <a:blip r:embed="rId12"/>
          <a:stretch>
            <a:fillRect/>
          </a:stretch>
        </p:blipFill>
        <p:spPr>
          <a:xfrm>
            <a:off x="8838273" y="4815553"/>
            <a:ext cx="3352917" cy="1935323"/>
          </a:xfrm>
          <a:prstGeom prst="rect">
            <a:avLst/>
          </a:prstGeom>
        </p:spPr>
      </p:pic>
    </p:spTree>
    <p:extLst>
      <p:ext uri="{BB962C8B-B14F-4D97-AF65-F5344CB8AC3E}">
        <p14:creationId xmlns:p14="http://schemas.microsoft.com/office/powerpoint/2010/main" val="1113857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F07EA545-B9AF-F665-1DE3-334E061A4A8B}"/>
              </a:ext>
            </a:extLst>
          </p:cNvPr>
          <p:cNvSpPr>
            <a:spLocks noGrp="1" noChangeArrowheads="1"/>
          </p:cNvSpPr>
          <p:nvPr>
            <p:ph type="title"/>
          </p:nvPr>
        </p:nvSpPr>
        <p:spPr>
          <a:xfrm>
            <a:off x="921327" y="-120218"/>
            <a:ext cx="10515600" cy="1325563"/>
          </a:xfrm>
        </p:spPr>
        <p:txBody>
          <a:bodyPr/>
          <a:lstStyle/>
          <a:p>
            <a:pPr eaLnBrk="1" hangingPunct="1"/>
            <a:r>
              <a:rPr lang="en-US" altLang="en-US" dirty="0"/>
              <a:t>Applying Newton</a:t>
            </a:r>
            <a:r>
              <a:rPr lang="ja-JP" altLang="en-US" dirty="0"/>
              <a:t>’</a:t>
            </a:r>
            <a:r>
              <a:rPr lang="en-US" altLang="ja-JP" dirty="0"/>
              <a:t>s 2</a:t>
            </a:r>
            <a:r>
              <a:rPr lang="en-US" altLang="ja-JP" baseline="30000" dirty="0"/>
              <a:t>nd</a:t>
            </a:r>
            <a:r>
              <a:rPr lang="en-US" altLang="ja-JP" dirty="0"/>
              <a:t> law:</a:t>
            </a:r>
            <a:endParaRPr lang="en-US" altLang="en-US" dirty="0"/>
          </a:p>
        </p:txBody>
      </p:sp>
      <p:sp>
        <p:nvSpPr>
          <p:cNvPr id="23555" name="Rectangle 3">
            <a:extLst>
              <a:ext uri="{FF2B5EF4-FFF2-40B4-BE49-F238E27FC236}">
                <a16:creationId xmlns:a16="http://schemas.microsoft.com/office/drawing/2014/main" id="{090918EE-5585-A167-DF47-A7486ED4CC89}"/>
              </a:ext>
            </a:extLst>
          </p:cNvPr>
          <p:cNvSpPr>
            <a:spLocks noGrp="1" noChangeArrowheads="1"/>
          </p:cNvSpPr>
          <p:nvPr>
            <p:ph idx="1"/>
          </p:nvPr>
        </p:nvSpPr>
        <p:spPr>
          <a:xfrm>
            <a:off x="850107" y="906463"/>
            <a:ext cx="8576526" cy="4438650"/>
          </a:xfrm>
        </p:spPr>
        <p:txBody>
          <a:bodyPr/>
          <a:lstStyle/>
          <a:p>
            <a:pPr marL="0" indent="0">
              <a:defRPr/>
            </a:pPr>
            <a:r>
              <a:rPr lang="en-US" dirty="0"/>
              <a:t>A man pulls a cargo box of mass 20 kg with an acceleration of 2 ms</a:t>
            </a:r>
            <a:r>
              <a:rPr lang="en-US" baseline="30000" dirty="0"/>
              <a:t>-2</a:t>
            </a:r>
            <a:r>
              <a:rPr lang="en-US" dirty="0"/>
              <a:t> on a smooth surface. Find the tension of the rope and the normal force acting on the cargo box. </a:t>
            </a:r>
          </a:p>
          <a:p>
            <a:pPr eaLnBrk="1" hangingPunct="1">
              <a:buFontTx/>
              <a:buAutoNum type="arabicPeriod"/>
              <a:defRPr/>
            </a:pPr>
            <a:r>
              <a:rPr lang="en-US" dirty="0"/>
              <a:t>Draw the free body diagram.</a:t>
            </a:r>
          </a:p>
          <a:p>
            <a:pPr eaLnBrk="1" hangingPunct="1">
              <a:buFontTx/>
              <a:buAutoNum type="arabicPeriod"/>
              <a:defRPr/>
            </a:pPr>
            <a:r>
              <a:rPr lang="en-US" dirty="0"/>
              <a:t>Let rightwards and upwards be positive in x- and y-directions respectively.</a:t>
            </a:r>
          </a:p>
        </p:txBody>
      </p:sp>
      <p:sp>
        <p:nvSpPr>
          <p:cNvPr id="56325" name="Slide Number Placeholder 1">
            <a:extLst>
              <a:ext uri="{FF2B5EF4-FFF2-40B4-BE49-F238E27FC236}">
                <a16:creationId xmlns:a16="http://schemas.microsoft.com/office/drawing/2014/main" id="{0894CD07-5774-04CC-DB21-40A34F634A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5803E0B4-F306-4D4C-9FDF-77DC451237BC}" type="slidenum">
              <a:rPr lang="en-US" altLang="en-US"/>
              <a:pPr>
                <a:lnSpc>
                  <a:spcPct val="100000"/>
                </a:lnSpc>
                <a:spcBef>
                  <a:spcPct val="0"/>
                </a:spcBef>
              </a:pPr>
              <a:t>34</a:t>
            </a:fld>
            <a:endParaRPr lang="en-US" altLang="en-US"/>
          </a:p>
        </p:txBody>
      </p:sp>
      <p:pic>
        <p:nvPicPr>
          <p:cNvPr id="56326" name="Picture 1">
            <a:extLst>
              <a:ext uri="{FF2B5EF4-FFF2-40B4-BE49-F238E27FC236}">
                <a16:creationId xmlns:a16="http://schemas.microsoft.com/office/drawing/2014/main" id="{64E76638-FA3D-C323-5067-380963385E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75569" y="67471"/>
            <a:ext cx="2447925" cy="485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2471" name="Object 1">
            <a:extLst>
              <a:ext uri="{FF2B5EF4-FFF2-40B4-BE49-F238E27FC236}">
                <a16:creationId xmlns:a16="http://schemas.microsoft.com/office/drawing/2014/main" id="{21D2AAE3-19CC-AC2C-B59F-A2B762158ACA}"/>
              </a:ext>
            </a:extLst>
          </p:cNvPr>
          <p:cNvGraphicFramePr>
            <a:graphicFrameLocks noChangeAspect="1"/>
          </p:cNvGraphicFramePr>
          <p:nvPr>
            <p:extLst>
              <p:ext uri="{D42A27DB-BD31-4B8C-83A1-F6EECF244321}">
                <p14:modId xmlns:p14="http://schemas.microsoft.com/office/powerpoint/2010/main" val="1040326931"/>
              </p:ext>
            </p:extLst>
          </p:nvPr>
        </p:nvGraphicFramePr>
        <p:xfrm>
          <a:off x="3247234" y="4676776"/>
          <a:ext cx="1417637" cy="465138"/>
        </p:xfrm>
        <a:graphic>
          <a:graphicData uri="http://schemas.openxmlformats.org/presentationml/2006/ole">
            <mc:AlternateContent xmlns:mc="http://schemas.openxmlformats.org/markup-compatibility/2006">
              <mc:Choice xmlns:v="urn:schemas-microsoft-com:vml" Requires="v">
                <p:oleObj name="方程式" r:id="rId3" imgW="736600" imgH="241300" progId="Equation.3">
                  <p:embed/>
                </p:oleObj>
              </mc:Choice>
              <mc:Fallback>
                <p:oleObj name="方程式" r:id="rId3" imgW="736600" imgH="241300" progId="Equation.3">
                  <p:embed/>
                  <p:pic>
                    <p:nvPicPr>
                      <p:cNvPr id="62471" name="Object 1">
                        <a:extLst>
                          <a:ext uri="{FF2B5EF4-FFF2-40B4-BE49-F238E27FC236}">
                            <a16:creationId xmlns:a16="http://schemas.microsoft.com/office/drawing/2014/main" id="{21D2AAE3-19CC-AC2C-B59F-A2B762158A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7234" y="4676776"/>
                        <a:ext cx="1417637"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2" name="Object 2">
            <a:extLst>
              <a:ext uri="{FF2B5EF4-FFF2-40B4-BE49-F238E27FC236}">
                <a16:creationId xmlns:a16="http://schemas.microsoft.com/office/drawing/2014/main" id="{D09281DC-8FA3-28C1-A66F-47F9F682F05E}"/>
              </a:ext>
            </a:extLst>
          </p:cNvPr>
          <p:cNvGraphicFramePr>
            <a:graphicFrameLocks noChangeAspect="1"/>
          </p:cNvGraphicFramePr>
          <p:nvPr>
            <p:extLst>
              <p:ext uri="{D42A27DB-BD31-4B8C-83A1-F6EECF244321}">
                <p14:modId xmlns:p14="http://schemas.microsoft.com/office/powerpoint/2010/main" val="3190558324"/>
              </p:ext>
            </p:extLst>
          </p:nvPr>
        </p:nvGraphicFramePr>
        <p:xfrm>
          <a:off x="6212684" y="4687890"/>
          <a:ext cx="1417637" cy="465137"/>
        </p:xfrm>
        <a:graphic>
          <a:graphicData uri="http://schemas.openxmlformats.org/presentationml/2006/ole">
            <mc:AlternateContent xmlns:mc="http://schemas.openxmlformats.org/markup-compatibility/2006">
              <mc:Choice xmlns:v="urn:schemas-microsoft-com:vml" Requires="v">
                <p:oleObj name="方程式" r:id="rId5" imgW="736600" imgH="241300" progId="Equation.3">
                  <p:embed/>
                </p:oleObj>
              </mc:Choice>
              <mc:Fallback>
                <p:oleObj name="方程式" r:id="rId5" imgW="736600" imgH="241300" progId="Equation.3">
                  <p:embed/>
                  <p:pic>
                    <p:nvPicPr>
                      <p:cNvPr id="62472" name="Object 2">
                        <a:extLst>
                          <a:ext uri="{FF2B5EF4-FFF2-40B4-BE49-F238E27FC236}">
                            <a16:creationId xmlns:a16="http://schemas.microsoft.com/office/drawing/2014/main" id="{D09281DC-8FA3-28C1-A66F-47F9F682F0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2684" y="4687890"/>
                        <a:ext cx="1417637"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73" name="TextBox 3">
            <a:extLst>
              <a:ext uri="{FF2B5EF4-FFF2-40B4-BE49-F238E27FC236}">
                <a16:creationId xmlns:a16="http://schemas.microsoft.com/office/drawing/2014/main" id="{86BD5CC9-61D2-B55B-5728-AFBDAA5B8DF5}"/>
              </a:ext>
            </a:extLst>
          </p:cNvPr>
          <p:cNvSpPr txBox="1">
            <a:spLocks noChangeArrowheads="1"/>
          </p:cNvSpPr>
          <p:nvPr/>
        </p:nvSpPr>
        <p:spPr bwMode="auto">
          <a:xfrm>
            <a:off x="3094834" y="4306890"/>
            <a:ext cx="1722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a:t>For x-direction,</a:t>
            </a:r>
          </a:p>
        </p:txBody>
      </p:sp>
      <p:graphicFrame>
        <p:nvGraphicFramePr>
          <p:cNvPr id="62474" name="Object 4">
            <a:extLst>
              <a:ext uri="{FF2B5EF4-FFF2-40B4-BE49-F238E27FC236}">
                <a16:creationId xmlns:a16="http://schemas.microsoft.com/office/drawing/2014/main" id="{12116D7C-007E-CD67-42BF-01B9F0D9F799}"/>
              </a:ext>
            </a:extLst>
          </p:cNvPr>
          <p:cNvGraphicFramePr>
            <a:graphicFrameLocks noChangeAspect="1"/>
          </p:cNvGraphicFramePr>
          <p:nvPr>
            <p:extLst>
              <p:ext uri="{D42A27DB-BD31-4B8C-83A1-F6EECF244321}">
                <p14:modId xmlns:p14="http://schemas.microsoft.com/office/powerpoint/2010/main" val="947011745"/>
              </p:ext>
            </p:extLst>
          </p:nvPr>
        </p:nvGraphicFramePr>
        <p:xfrm>
          <a:off x="3652046" y="5133977"/>
          <a:ext cx="1025525" cy="441325"/>
        </p:xfrm>
        <a:graphic>
          <a:graphicData uri="http://schemas.openxmlformats.org/presentationml/2006/ole">
            <mc:AlternateContent xmlns:mc="http://schemas.openxmlformats.org/markup-compatibility/2006">
              <mc:Choice xmlns:v="urn:schemas-microsoft-com:vml" Requires="v">
                <p:oleObj name="方程式" r:id="rId7" imgW="533169" imgH="228501" progId="Equation.3">
                  <p:embed/>
                </p:oleObj>
              </mc:Choice>
              <mc:Fallback>
                <p:oleObj name="方程式" r:id="rId7" imgW="533169" imgH="228501" progId="Equation.3">
                  <p:embed/>
                  <p:pic>
                    <p:nvPicPr>
                      <p:cNvPr id="62474" name="Object 4">
                        <a:extLst>
                          <a:ext uri="{FF2B5EF4-FFF2-40B4-BE49-F238E27FC236}">
                            <a16:creationId xmlns:a16="http://schemas.microsoft.com/office/drawing/2014/main" id="{12116D7C-007E-CD67-42BF-01B9F0D9F7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2046" y="5133977"/>
                        <a:ext cx="10255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5" name="Object 5">
            <a:extLst>
              <a:ext uri="{FF2B5EF4-FFF2-40B4-BE49-F238E27FC236}">
                <a16:creationId xmlns:a16="http://schemas.microsoft.com/office/drawing/2014/main" id="{9E343E5D-9744-976B-87B2-7B73F15F0305}"/>
              </a:ext>
            </a:extLst>
          </p:cNvPr>
          <p:cNvGraphicFramePr>
            <a:graphicFrameLocks noChangeAspect="1"/>
          </p:cNvGraphicFramePr>
          <p:nvPr>
            <p:extLst>
              <p:ext uri="{D42A27DB-BD31-4B8C-83A1-F6EECF244321}">
                <p14:modId xmlns:p14="http://schemas.microsoft.com/office/powerpoint/2010/main" val="4115507840"/>
              </p:ext>
            </p:extLst>
          </p:nvPr>
        </p:nvGraphicFramePr>
        <p:xfrm>
          <a:off x="3901283" y="5530851"/>
          <a:ext cx="976312" cy="342900"/>
        </p:xfrm>
        <a:graphic>
          <a:graphicData uri="http://schemas.openxmlformats.org/presentationml/2006/ole">
            <mc:AlternateContent xmlns:mc="http://schemas.openxmlformats.org/markup-compatibility/2006">
              <mc:Choice xmlns:v="urn:schemas-microsoft-com:vml" Requires="v">
                <p:oleObj name="方程式" r:id="rId9" imgW="507780" imgH="177723" progId="Equation.3">
                  <p:embed/>
                </p:oleObj>
              </mc:Choice>
              <mc:Fallback>
                <p:oleObj name="方程式" r:id="rId9" imgW="507780" imgH="177723" progId="Equation.3">
                  <p:embed/>
                  <p:pic>
                    <p:nvPicPr>
                      <p:cNvPr id="62475" name="Object 5">
                        <a:extLst>
                          <a:ext uri="{FF2B5EF4-FFF2-40B4-BE49-F238E27FC236}">
                            <a16:creationId xmlns:a16="http://schemas.microsoft.com/office/drawing/2014/main" id="{9E343E5D-9744-976B-87B2-7B73F15F03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01283" y="5530851"/>
                        <a:ext cx="976312"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6" name="Object 6">
            <a:extLst>
              <a:ext uri="{FF2B5EF4-FFF2-40B4-BE49-F238E27FC236}">
                <a16:creationId xmlns:a16="http://schemas.microsoft.com/office/drawing/2014/main" id="{E5C569A9-B81C-87EB-14F4-97C606CC8DD4}"/>
              </a:ext>
            </a:extLst>
          </p:cNvPr>
          <p:cNvGraphicFramePr>
            <a:graphicFrameLocks noChangeAspect="1"/>
          </p:cNvGraphicFramePr>
          <p:nvPr>
            <p:extLst>
              <p:ext uri="{D42A27DB-BD31-4B8C-83A1-F6EECF244321}">
                <p14:modId xmlns:p14="http://schemas.microsoft.com/office/powerpoint/2010/main" val="782355056"/>
              </p:ext>
            </p:extLst>
          </p:nvPr>
        </p:nvGraphicFramePr>
        <p:xfrm>
          <a:off x="3920334" y="5919789"/>
          <a:ext cx="1025525" cy="417512"/>
        </p:xfrm>
        <a:graphic>
          <a:graphicData uri="http://schemas.openxmlformats.org/presentationml/2006/ole">
            <mc:AlternateContent xmlns:mc="http://schemas.openxmlformats.org/markup-compatibility/2006">
              <mc:Choice xmlns:v="urn:schemas-microsoft-com:vml" Requires="v">
                <p:oleObj name="方程式" r:id="rId11" imgW="532937" imgH="215713" progId="Equation.3">
                  <p:embed/>
                </p:oleObj>
              </mc:Choice>
              <mc:Fallback>
                <p:oleObj name="方程式" r:id="rId11" imgW="532937" imgH="215713" progId="Equation.3">
                  <p:embed/>
                  <p:pic>
                    <p:nvPicPr>
                      <p:cNvPr id="62476" name="Object 6">
                        <a:extLst>
                          <a:ext uri="{FF2B5EF4-FFF2-40B4-BE49-F238E27FC236}">
                            <a16:creationId xmlns:a16="http://schemas.microsoft.com/office/drawing/2014/main" id="{E5C569A9-B81C-87EB-14F4-97C606CC8D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20334" y="5919789"/>
                        <a:ext cx="10255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77" name="TextBox 12">
            <a:extLst>
              <a:ext uri="{FF2B5EF4-FFF2-40B4-BE49-F238E27FC236}">
                <a16:creationId xmlns:a16="http://schemas.microsoft.com/office/drawing/2014/main" id="{89CFAEA6-FA7E-E6D2-7A46-57923FE5D923}"/>
              </a:ext>
            </a:extLst>
          </p:cNvPr>
          <p:cNvSpPr txBox="1">
            <a:spLocks noChangeArrowheads="1"/>
          </p:cNvSpPr>
          <p:nvPr/>
        </p:nvSpPr>
        <p:spPr bwMode="auto">
          <a:xfrm>
            <a:off x="6045996" y="4318001"/>
            <a:ext cx="1724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a:t>For y-direction,</a:t>
            </a:r>
          </a:p>
        </p:txBody>
      </p:sp>
      <p:graphicFrame>
        <p:nvGraphicFramePr>
          <p:cNvPr id="62478" name="Object 7">
            <a:extLst>
              <a:ext uri="{FF2B5EF4-FFF2-40B4-BE49-F238E27FC236}">
                <a16:creationId xmlns:a16="http://schemas.microsoft.com/office/drawing/2014/main" id="{462E1096-E3B8-D66E-40CA-39CEA6EBDFE9}"/>
              </a:ext>
            </a:extLst>
          </p:cNvPr>
          <p:cNvGraphicFramePr>
            <a:graphicFrameLocks noChangeAspect="1"/>
          </p:cNvGraphicFramePr>
          <p:nvPr>
            <p:extLst>
              <p:ext uri="{D42A27DB-BD31-4B8C-83A1-F6EECF244321}">
                <p14:modId xmlns:p14="http://schemas.microsoft.com/office/powerpoint/2010/main" val="2865726183"/>
              </p:ext>
            </p:extLst>
          </p:nvPr>
        </p:nvGraphicFramePr>
        <p:xfrm>
          <a:off x="6146009" y="5172076"/>
          <a:ext cx="1196975" cy="342900"/>
        </p:xfrm>
        <a:graphic>
          <a:graphicData uri="http://schemas.openxmlformats.org/presentationml/2006/ole">
            <mc:AlternateContent xmlns:mc="http://schemas.openxmlformats.org/markup-compatibility/2006">
              <mc:Choice xmlns:v="urn:schemas-microsoft-com:vml" Requires="v">
                <p:oleObj name="方程式" r:id="rId13" imgW="621760" imgH="177646" progId="Equation.3">
                  <p:embed/>
                </p:oleObj>
              </mc:Choice>
              <mc:Fallback>
                <p:oleObj name="方程式" r:id="rId13" imgW="621760" imgH="177646" progId="Equation.3">
                  <p:embed/>
                  <p:pic>
                    <p:nvPicPr>
                      <p:cNvPr id="62478" name="Object 7">
                        <a:extLst>
                          <a:ext uri="{FF2B5EF4-FFF2-40B4-BE49-F238E27FC236}">
                            <a16:creationId xmlns:a16="http://schemas.microsoft.com/office/drawing/2014/main" id="{462E1096-E3B8-D66E-40CA-39CEA6EBDFE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46009" y="5172076"/>
                        <a:ext cx="11969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35" name="Rectangle 9">
            <a:extLst>
              <a:ext uri="{FF2B5EF4-FFF2-40B4-BE49-F238E27FC236}">
                <a16:creationId xmlns:a16="http://schemas.microsoft.com/office/drawing/2014/main" id="{A1B8A526-1D3A-BE3F-433C-B2685B4E9656}"/>
              </a:ext>
            </a:extLst>
          </p:cNvPr>
          <p:cNvSpPr>
            <a:spLocks noChangeArrowheads="1"/>
          </p:cNvSpPr>
          <p:nvPr/>
        </p:nvSpPr>
        <p:spPr bwMode="auto">
          <a:xfrm>
            <a:off x="9790908" y="5349877"/>
            <a:ext cx="360362" cy="36036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endParaRPr lang="en-US" altLang="en-US"/>
          </a:p>
        </p:txBody>
      </p:sp>
      <p:graphicFrame>
        <p:nvGraphicFramePr>
          <p:cNvPr id="62481" name="Object 10">
            <a:extLst>
              <a:ext uri="{FF2B5EF4-FFF2-40B4-BE49-F238E27FC236}">
                <a16:creationId xmlns:a16="http://schemas.microsoft.com/office/drawing/2014/main" id="{E9EDC2B4-031D-72A6-DFE2-1DDCF4490A63}"/>
              </a:ext>
            </a:extLst>
          </p:cNvPr>
          <p:cNvGraphicFramePr>
            <a:graphicFrameLocks noChangeAspect="1"/>
          </p:cNvGraphicFramePr>
          <p:nvPr>
            <p:extLst>
              <p:ext uri="{D42A27DB-BD31-4B8C-83A1-F6EECF244321}">
                <p14:modId xmlns:p14="http://schemas.microsoft.com/office/powerpoint/2010/main" val="1849014701"/>
              </p:ext>
            </p:extLst>
          </p:nvPr>
        </p:nvGraphicFramePr>
        <p:xfrm>
          <a:off x="6644483" y="5592764"/>
          <a:ext cx="2641600" cy="392112"/>
        </p:xfrm>
        <a:graphic>
          <a:graphicData uri="http://schemas.openxmlformats.org/presentationml/2006/ole">
            <mc:AlternateContent xmlns:mc="http://schemas.openxmlformats.org/markup-compatibility/2006">
              <mc:Choice xmlns:v="urn:schemas-microsoft-com:vml" Requires="v">
                <p:oleObj name="方程式" r:id="rId15" imgW="1371600" imgH="203200" progId="Equation.3">
                  <p:embed/>
                </p:oleObj>
              </mc:Choice>
              <mc:Fallback>
                <p:oleObj name="方程式" r:id="rId15" imgW="1371600" imgH="203200" progId="Equation.3">
                  <p:embed/>
                  <p:pic>
                    <p:nvPicPr>
                      <p:cNvPr id="62481" name="Object 10">
                        <a:extLst>
                          <a:ext uri="{FF2B5EF4-FFF2-40B4-BE49-F238E27FC236}">
                            <a16:creationId xmlns:a16="http://schemas.microsoft.com/office/drawing/2014/main" id="{E9EDC2B4-031D-72A6-DFE2-1DDCF4490A6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44483" y="5592764"/>
                        <a:ext cx="2641600"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82" name="Object 11">
            <a:extLst>
              <a:ext uri="{FF2B5EF4-FFF2-40B4-BE49-F238E27FC236}">
                <a16:creationId xmlns:a16="http://schemas.microsoft.com/office/drawing/2014/main" id="{84872545-83B6-079F-98F8-8F36A7BE2EC1}"/>
              </a:ext>
            </a:extLst>
          </p:cNvPr>
          <p:cNvGraphicFramePr>
            <a:graphicFrameLocks noChangeAspect="1"/>
          </p:cNvGraphicFramePr>
          <p:nvPr>
            <p:extLst>
              <p:ext uri="{D42A27DB-BD31-4B8C-83A1-F6EECF244321}">
                <p14:modId xmlns:p14="http://schemas.microsoft.com/office/powerpoint/2010/main" val="1509832914"/>
              </p:ext>
            </p:extLst>
          </p:nvPr>
        </p:nvGraphicFramePr>
        <p:xfrm>
          <a:off x="6693696" y="6021389"/>
          <a:ext cx="1368425" cy="417512"/>
        </p:xfrm>
        <a:graphic>
          <a:graphicData uri="http://schemas.openxmlformats.org/presentationml/2006/ole">
            <mc:AlternateContent xmlns:mc="http://schemas.openxmlformats.org/markup-compatibility/2006">
              <mc:Choice xmlns:v="urn:schemas-microsoft-com:vml" Requires="v">
                <p:oleObj name="方程式" r:id="rId17" imgW="710891" imgH="215806" progId="Equation.3">
                  <p:embed/>
                </p:oleObj>
              </mc:Choice>
              <mc:Fallback>
                <p:oleObj name="方程式" r:id="rId17" imgW="710891" imgH="215806" progId="Equation.3">
                  <p:embed/>
                  <p:pic>
                    <p:nvPicPr>
                      <p:cNvPr id="62482" name="Object 11">
                        <a:extLst>
                          <a:ext uri="{FF2B5EF4-FFF2-40B4-BE49-F238E27FC236}">
                            <a16:creationId xmlns:a16="http://schemas.microsoft.com/office/drawing/2014/main" id="{84872545-83B6-079F-98F8-8F36A7BE2EC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93696" y="6021389"/>
                        <a:ext cx="136842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4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4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4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4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47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47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47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4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48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2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3" grpId="0"/>
      <p:bldP spid="6247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9FA39365-8E58-A6CF-9363-1A77F208BB45}"/>
              </a:ext>
            </a:extLst>
          </p:cNvPr>
          <p:cNvSpPr>
            <a:spLocks noGrp="1" noChangeArrowheads="1"/>
          </p:cNvSpPr>
          <p:nvPr>
            <p:ph type="title"/>
          </p:nvPr>
        </p:nvSpPr>
        <p:spPr>
          <a:xfrm>
            <a:off x="5951539" y="188913"/>
            <a:ext cx="5625319" cy="431800"/>
          </a:xfrm>
          <a:solidFill>
            <a:schemeClr val="bg1"/>
          </a:solidFill>
        </p:spPr>
        <p:txBody>
          <a:bodyPr>
            <a:normAutofit fontScale="90000"/>
          </a:bodyPr>
          <a:lstStyle/>
          <a:p>
            <a:pPr eaLnBrk="1" hangingPunct="1"/>
            <a:r>
              <a:rPr lang="en-US" altLang="en-US" dirty="0"/>
              <a:t>Objects under net force</a:t>
            </a:r>
          </a:p>
        </p:txBody>
      </p:sp>
      <p:sp>
        <p:nvSpPr>
          <p:cNvPr id="57348" name="Slide Number Placeholder 1">
            <a:extLst>
              <a:ext uri="{FF2B5EF4-FFF2-40B4-BE49-F238E27FC236}">
                <a16:creationId xmlns:a16="http://schemas.microsoft.com/office/drawing/2014/main" id="{4AB03B40-5E57-7248-C06E-10743B9BA69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C6D6F55D-DD99-4336-BE13-86E74330C765}" type="slidenum">
              <a:rPr lang="en-US" altLang="en-US"/>
              <a:pPr>
                <a:lnSpc>
                  <a:spcPct val="100000"/>
                </a:lnSpc>
                <a:spcBef>
                  <a:spcPct val="0"/>
                </a:spcBef>
              </a:pPr>
              <a:t>35</a:t>
            </a:fld>
            <a:endParaRPr lang="en-US" altLang="en-US"/>
          </a:p>
        </p:txBody>
      </p:sp>
      <p:pic>
        <p:nvPicPr>
          <p:cNvPr id="57349" name="Picture 1">
            <a:extLst>
              <a:ext uri="{FF2B5EF4-FFF2-40B4-BE49-F238E27FC236}">
                <a16:creationId xmlns:a16="http://schemas.microsoft.com/office/drawing/2014/main" id="{64E04A78-8023-3D60-53A6-2A28C51088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188913"/>
            <a:ext cx="3860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3">
            <a:extLst>
              <a:ext uri="{FF2B5EF4-FFF2-40B4-BE49-F238E27FC236}">
                <a16:creationId xmlns:a16="http://schemas.microsoft.com/office/drawing/2014/main" id="{4381018E-80B8-370C-C79D-93B17C2F15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4826" y="908050"/>
            <a:ext cx="4564063"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4">
            <a:extLst>
              <a:ext uri="{FF2B5EF4-FFF2-40B4-BE49-F238E27FC236}">
                <a16:creationId xmlns:a16="http://schemas.microsoft.com/office/drawing/2014/main" id="{97C8E542-55B0-A8A5-80FB-5F41E653A05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7851" y="2205038"/>
            <a:ext cx="2219325"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2" name="Picture 5">
            <a:extLst>
              <a:ext uri="{FF2B5EF4-FFF2-40B4-BE49-F238E27FC236}">
                <a16:creationId xmlns:a16="http://schemas.microsoft.com/office/drawing/2014/main" id="{B9C0DBF6-9146-84EF-7E89-AE67F29F7AA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31951" y="3573463"/>
            <a:ext cx="8937625"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0" name="Picture 6">
            <a:extLst>
              <a:ext uri="{FF2B5EF4-FFF2-40B4-BE49-F238E27FC236}">
                <a16:creationId xmlns:a16="http://schemas.microsoft.com/office/drawing/2014/main" id="{3D771FCB-7159-75E4-6EE0-8D6B32931D6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51089" y="4292601"/>
            <a:ext cx="2879725"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6" name="Picture 11">
            <a:extLst>
              <a:ext uri="{FF2B5EF4-FFF2-40B4-BE49-F238E27FC236}">
                <a16:creationId xmlns:a16="http://schemas.microsoft.com/office/drawing/2014/main" id="{0F4971A6-1086-F421-B206-73ECD8FAC5F5}"/>
              </a:ext>
            </a:extLst>
          </p:cNvPr>
          <p:cNvPicPr>
            <a:picLocks noChangeAspect="1" noChangeArrowheads="1"/>
          </p:cNvPicPr>
          <p:nvPr/>
        </p:nvPicPr>
        <p:blipFill>
          <a:blip r:embed="rId7"/>
          <a:srcRect/>
          <a:stretch>
            <a:fillRect/>
          </a:stretch>
        </p:blipFill>
        <p:spPr bwMode="auto">
          <a:xfrm>
            <a:off x="6338888" y="908050"/>
            <a:ext cx="238125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1212" name="Picture 12">
            <a:extLst>
              <a:ext uri="{FF2B5EF4-FFF2-40B4-BE49-F238E27FC236}">
                <a16:creationId xmlns:a16="http://schemas.microsoft.com/office/drawing/2014/main" id="{C8B899FE-3FC4-E6CB-55F4-305C0580195B}"/>
              </a:ext>
            </a:extLst>
          </p:cNvPr>
          <p:cNvPicPr>
            <a:picLocks noChangeAspect="1" noChangeArrowheads="1"/>
          </p:cNvPicPr>
          <p:nvPr/>
        </p:nvPicPr>
        <p:blipFill>
          <a:blip r:embed="rId8"/>
          <a:srcRect/>
          <a:stretch>
            <a:fillRect/>
          </a:stretch>
        </p:blipFill>
        <p:spPr bwMode="auto">
          <a:xfrm>
            <a:off x="8688388" y="908050"/>
            <a:ext cx="1847850"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0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Slide Number Placeholder 1">
            <a:extLst>
              <a:ext uri="{FF2B5EF4-FFF2-40B4-BE49-F238E27FC236}">
                <a16:creationId xmlns:a16="http://schemas.microsoft.com/office/drawing/2014/main" id="{BBC282E1-BE4C-4112-14DA-E584906A895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74602804-3F30-400C-AABB-DED249503EB7}" type="slidenum">
              <a:rPr lang="en-US" altLang="en-US"/>
              <a:pPr>
                <a:lnSpc>
                  <a:spcPct val="100000"/>
                </a:lnSpc>
                <a:spcBef>
                  <a:spcPct val="0"/>
                </a:spcBef>
              </a:pPr>
              <a:t>36</a:t>
            </a:fld>
            <a:endParaRPr lang="en-US" altLang="en-US"/>
          </a:p>
        </p:txBody>
      </p:sp>
      <p:pic>
        <p:nvPicPr>
          <p:cNvPr id="51204" name="Picture 2">
            <a:extLst>
              <a:ext uri="{FF2B5EF4-FFF2-40B4-BE49-F238E27FC236}">
                <a16:creationId xmlns:a16="http://schemas.microsoft.com/office/drawing/2014/main" id="{8E6EA8A6-BE56-6139-6D67-EC0909F70041}"/>
              </a:ext>
            </a:extLst>
          </p:cNvPr>
          <p:cNvPicPr>
            <a:picLocks noChangeAspect="1" noChangeArrowheads="1"/>
          </p:cNvPicPr>
          <p:nvPr/>
        </p:nvPicPr>
        <p:blipFill>
          <a:blip r:embed="rId2"/>
          <a:srcRect/>
          <a:stretch>
            <a:fillRect/>
          </a:stretch>
        </p:blipFill>
        <p:spPr bwMode="auto">
          <a:xfrm>
            <a:off x="1774825" y="333375"/>
            <a:ext cx="58293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1205" name="Picture 3">
            <a:extLst>
              <a:ext uri="{FF2B5EF4-FFF2-40B4-BE49-F238E27FC236}">
                <a16:creationId xmlns:a16="http://schemas.microsoft.com/office/drawing/2014/main" id="{1CC09704-E46C-9CE8-2BB0-63914330C22B}"/>
              </a:ext>
            </a:extLst>
          </p:cNvPr>
          <p:cNvPicPr>
            <a:picLocks noChangeAspect="1" noChangeArrowheads="1"/>
          </p:cNvPicPr>
          <p:nvPr/>
        </p:nvPicPr>
        <p:blipFill>
          <a:blip r:embed="rId3"/>
          <a:srcRect/>
          <a:stretch>
            <a:fillRect/>
          </a:stretch>
        </p:blipFill>
        <p:spPr bwMode="auto">
          <a:xfrm>
            <a:off x="1774826" y="908050"/>
            <a:ext cx="374332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1206" name="Picture 4">
            <a:extLst>
              <a:ext uri="{FF2B5EF4-FFF2-40B4-BE49-F238E27FC236}">
                <a16:creationId xmlns:a16="http://schemas.microsoft.com/office/drawing/2014/main" id="{06E6A2EF-E6C3-5FE7-730D-3BF4491EDCCA}"/>
              </a:ext>
            </a:extLst>
          </p:cNvPr>
          <p:cNvPicPr>
            <a:picLocks noChangeAspect="1" noChangeArrowheads="1"/>
          </p:cNvPicPr>
          <p:nvPr/>
        </p:nvPicPr>
        <p:blipFill>
          <a:blip r:embed="rId4"/>
          <a:srcRect/>
          <a:stretch>
            <a:fillRect/>
          </a:stretch>
        </p:blipFill>
        <p:spPr bwMode="auto">
          <a:xfrm>
            <a:off x="7104064" y="958850"/>
            <a:ext cx="2395537"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2231" name="Picture 5">
            <a:extLst>
              <a:ext uri="{FF2B5EF4-FFF2-40B4-BE49-F238E27FC236}">
                <a16:creationId xmlns:a16="http://schemas.microsoft.com/office/drawing/2014/main" id="{DA81B044-86F8-DD59-FF67-9850E79EDCBC}"/>
              </a:ext>
            </a:extLst>
          </p:cNvPr>
          <p:cNvPicPr>
            <a:picLocks noChangeAspect="1" noChangeArrowheads="1"/>
          </p:cNvPicPr>
          <p:nvPr/>
        </p:nvPicPr>
        <p:blipFill>
          <a:blip r:embed="rId5"/>
          <a:srcRect/>
          <a:stretch>
            <a:fillRect/>
          </a:stretch>
        </p:blipFill>
        <p:spPr bwMode="auto">
          <a:xfrm>
            <a:off x="6751639" y="2135188"/>
            <a:ext cx="1704975"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2232" name="Picture 6">
            <a:extLst>
              <a:ext uri="{FF2B5EF4-FFF2-40B4-BE49-F238E27FC236}">
                <a16:creationId xmlns:a16="http://schemas.microsoft.com/office/drawing/2014/main" id="{FA00000D-BE3C-E459-1C5D-6B123D7E72BC}"/>
              </a:ext>
            </a:extLst>
          </p:cNvPr>
          <p:cNvPicPr>
            <a:picLocks noChangeAspect="1" noChangeArrowheads="1"/>
          </p:cNvPicPr>
          <p:nvPr/>
        </p:nvPicPr>
        <p:blipFill>
          <a:blip r:embed="rId6"/>
          <a:srcRect/>
          <a:stretch>
            <a:fillRect/>
          </a:stretch>
        </p:blipFill>
        <p:spPr bwMode="auto">
          <a:xfrm>
            <a:off x="8974139" y="2168526"/>
            <a:ext cx="828675"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1209" name="Picture 7">
            <a:extLst>
              <a:ext uri="{FF2B5EF4-FFF2-40B4-BE49-F238E27FC236}">
                <a16:creationId xmlns:a16="http://schemas.microsoft.com/office/drawing/2014/main" id="{7B210F55-E8EE-01C3-57AF-012211F1092A}"/>
              </a:ext>
            </a:extLst>
          </p:cNvPr>
          <p:cNvPicPr>
            <a:picLocks noChangeAspect="1" noChangeArrowheads="1"/>
          </p:cNvPicPr>
          <p:nvPr/>
        </p:nvPicPr>
        <p:blipFill>
          <a:blip r:embed="rId7"/>
          <a:srcRect/>
          <a:stretch>
            <a:fillRect/>
          </a:stretch>
        </p:blipFill>
        <p:spPr bwMode="auto">
          <a:xfrm>
            <a:off x="6000750" y="2524126"/>
            <a:ext cx="68580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2234" name="Picture 8">
            <a:extLst>
              <a:ext uri="{FF2B5EF4-FFF2-40B4-BE49-F238E27FC236}">
                <a16:creationId xmlns:a16="http://schemas.microsoft.com/office/drawing/2014/main" id="{5C6E920B-472E-9DF6-475C-4ABFA627AFC1}"/>
              </a:ext>
            </a:extLst>
          </p:cNvPr>
          <p:cNvPicPr>
            <a:picLocks noChangeAspect="1" noChangeArrowheads="1"/>
          </p:cNvPicPr>
          <p:nvPr/>
        </p:nvPicPr>
        <p:blipFill>
          <a:blip r:embed="rId8"/>
          <a:srcRect/>
          <a:stretch>
            <a:fillRect/>
          </a:stretch>
        </p:blipFill>
        <p:spPr bwMode="auto">
          <a:xfrm>
            <a:off x="2135188" y="2852738"/>
            <a:ext cx="2209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2235" name="Picture 9">
            <a:extLst>
              <a:ext uri="{FF2B5EF4-FFF2-40B4-BE49-F238E27FC236}">
                <a16:creationId xmlns:a16="http://schemas.microsoft.com/office/drawing/2014/main" id="{120F5A07-5E50-69C3-734B-F1BBC10FEBBF}"/>
              </a:ext>
            </a:extLst>
          </p:cNvPr>
          <p:cNvPicPr>
            <a:picLocks noChangeAspect="1" noChangeArrowheads="1"/>
          </p:cNvPicPr>
          <p:nvPr/>
        </p:nvPicPr>
        <p:blipFill>
          <a:blip r:embed="rId9"/>
          <a:srcRect/>
          <a:stretch>
            <a:fillRect/>
          </a:stretch>
        </p:blipFill>
        <p:spPr bwMode="auto">
          <a:xfrm>
            <a:off x="2659064" y="3297238"/>
            <a:ext cx="168592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1212" name="Picture 10">
            <a:extLst>
              <a:ext uri="{FF2B5EF4-FFF2-40B4-BE49-F238E27FC236}">
                <a16:creationId xmlns:a16="http://schemas.microsoft.com/office/drawing/2014/main" id="{C933D8F9-B110-F907-9733-3D30E7F02105}"/>
              </a:ext>
            </a:extLst>
          </p:cNvPr>
          <p:cNvPicPr>
            <a:picLocks noChangeAspect="1" noChangeArrowheads="1"/>
          </p:cNvPicPr>
          <p:nvPr/>
        </p:nvPicPr>
        <p:blipFill>
          <a:blip r:embed="rId10"/>
          <a:srcRect/>
          <a:stretch>
            <a:fillRect/>
          </a:stretch>
        </p:blipFill>
        <p:spPr bwMode="auto">
          <a:xfrm>
            <a:off x="1695450" y="4229101"/>
            <a:ext cx="657225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2237" name="Picture 11">
            <a:extLst>
              <a:ext uri="{FF2B5EF4-FFF2-40B4-BE49-F238E27FC236}">
                <a16:creationId xmlns:a16="http://schemas.microsoft.com/office/drawing/2014/main" id="{49E9324F-572D-6116-7027-B1F4EF8CE3DD}"/>
              </a:ext>
            </a:extLst>
          </p:cNvPr>
          <p:cNvPicPr>
            <a:picLocks noChangeAspect="1" noChangeArrowheads="1"/>
          </p:cNvPicPr>
          <p:nvPr/>
        </p:nvPicPr>
        <p:blipFill>
          <a:blip r:embed="rId11"/>
          <a:srcRect/>
          <a:stretch>
            <a:fillRect/>
          </a:stretch>
        </p:blipFill>
        <p:spPr bwMode="auto">
          <a:xfrm>
            <a:off x="2087564" y="4735513"/>
            <a:ext cx="197167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2238" name="Picture 12">
            <a:extLst>
              <a:ext uri="{FF2B5EF4-FFF2-40B4-BE49-F238E27FC236}">
                <a16:creationId xmlns:a16="http://schemas.microsoft.com/office/drawing/2014/main" id="{F4EEC676-90EA-C495-B23E-09E16041BE47}"/>
              </a:ext>
            </a:extLst>
          </p:cNvPr>
          <p:cNvPicPr>
            <a:picLocks noChangeAspect="1" noChangeArrowheads="1"/>
          </p:cNvPicPr>
          <p:nvPr/>
        </p:nvPicPr>
        <p:blipFill>
          <a:blip r:embed="rId12"/>
          <a:srcRect/>
          <a:stretch>
            <a:fillRect/>
          </a:stretch>
        </p:blipFill>
        <p:spPr bwMode="auto">
          <a:xfrm>
            <a:off x="4581525" y="4559301"/>
            <a:ext cx="283845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2239" name="Picture 13">
            <a:extLst>
              <a:ext uri="{FF2B5EF4-FFF2-40B4-BE49-F238E27FC236}">
                <a16:creationId xmlns:a16="http://schemas.microsoft.com/office/drawing/2014/main" id="{96B23CD0-DE39-23CA-2D89-E367DD4BD36F}"/>
              </a:ext>
            </a:extLst>
          </p:cNvPr>
          <p:cNvPicPr>
            <a:picLocks noChangeAspect="1" noChangeArrowheads="1"/>
          </p:cNvPicPr>
          <p:nvPr/>
        </p:nvPicPr>
        <p:blipFill>
          <a:blip r:embed="rId13"/>
          <a:srcRect/>
          <a:stretch>
            <a:fillRect/>
          </a:stretch>
        </p:blipFill>
        <p:spPr bwMode="auto">
          <a:xfrm>
            <a:off x="2087564" y="5626100"/>
            <a:ext cx="319087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2240" name="Picture 14">
            <a:extLst>
              <a:ext uri="{FF2B5EF4-FFF2-40B4-BE49-F238E27FC236}">
                <a16:creationId xmlns:a16="http://schemas.microsoft.com/office/drawing/2014/main" id="{BCEACB10-5485-60CE-A0E4-481EB836FB59}"/>
              </a:ext>
            </a:extLst>
          </p:cNvPr>
          <p:cNvPicPr>
            <a:picLocks noChangeAspect="1" noChangeArrowheads="1"/>
          </p:cNvPicPr>
          <p:nvPr/>
        </p:nvPicPr>
        <p:blipFill>
          <a:blip r:embed="rId14"/>
          <a:srcRect/>
          <a:stretch>
            <a:fillRect/>
          </a:stretch>
        </p:blipFill>
        <p:spPr bwMode="auto">
          <a:xfrm>
            <a:off x="5481639" y="5538789"/>
            <a:ext cx="46958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2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23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22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2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22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2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2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Slide Number Placeholder 1">
            <a:extLst>
              <a:ext uri="{FF2B5EF4-FFF2-40B4-BE49-F238E27FC236}">
                <a16:creationId xmlns:a16="http://schemas.microsoft.com/office/drawing/2014/main" id="{9B564831-D93F-340B-119F-1D57664F2FE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7DE1A94F-EC69-4804-90A6-034B9A81895B}" type="slidenum">
              <a:rPr lang="en-US" altLang="en-US"/>
              <a:pPr>
                <a:lnSpc>
                  <a:spcPct val="100000"/>
                </a:lnSpc>
                <a:spcBef>
                  <a:spcPct val="0"/>
                </a:spcBef>
              </a:pPr>
              <a:t>37</a:t>
            </a:fld>
            <a:endParaRPr lang="en-US" altLang="en-US"/>
          </a:p>
        </p:txBody>
      </p:sp>
      <p:pic>
        <p:nvPicPr>
          <p:cNvPr id="52228" name="Picture 2">
            <a:extLst>
              <a:ext uri="{FF2B5EF4-FFF2-40B4-BE49-F238E27FC236}">
                <a16:creationId xmlns:a16="http://schemas.microsoft.com/office/drawing/2014/main" id="{FA0F475A-84DA-D167-8B55-594B2382385F}"/>
              </a:ext>
            </a:extLst>
          </p:cNvPr>
          <p:cNvPicPr>
            <a:picLocks noChangeAspect="1" noChangeArrowheads="1"/>
          </p:cNvPicPr>
          <p:nvPr/>
        </p:nvPicPr>
        <p:blipFill>
          <a:blip r:embed="rId2"/>
          <a:srcRect/>
          <a:stretch>
            <a:fillRect/>
          </a:stretch>
        </p:blipFill>
        <p:spPr bwMode="auto">
          <a:xfrm>
            <a:off x="1774825" y="333375"/>
            <a:ext cx="61150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2229" name="Picture 3">
            <a:extLst>
              <a:ext uri="{FF2B5EF4-FFF2-40B4-BE49-F238E27FC236}">
                <a16:creationId xmlns:a16="http://schemas.microsoft.com/office/drawing/2014/main" id="{983F5991-9EFA-7943-98A5-E7DF3974910B}"/>
              </a:ext>
            </a:extLst>
          </p:cNvPr>
          <p:cNvPicPr>
            <a:picLocks noChangeAspect="1" noChangeArrowheads="1"/>
          </p:cNvPicPr>
          <p:nvPr/>
        </p:nvPicPr>
        <p:blipFill>
          <a:blip r:embed="rId3"/>
          <a:srcRect/>
          <a:stretch>
            <a:fillRect/>
          </a:stretch>
        </p:blipFill>
        <p:spPr bwMode="auto">
          <a:xfrm>
            <a:off x="828025" y="835026"/>
            <a:ext cx="10100065" cy="24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2230" name="Picture 4">
            <a:extLst>
              <a:ext uri="{FF2B5EF4-FFF2-40B4-BE49-F238E27FC236}">
                <a16:creationId xmlns:a16="http://schemas.microsoft.com/office/drawing/2014/main" id="{72D49D49-6621-2977-1C16-4ED5828CC447}"/>
              </a:ext>
            </a:extLst>
          </p:cNvPr>
          <p:cNvPicPr>
            <a:picLocks noChangeAspect="1" noChangeArrowheads="1"/>
          </p:cNvPicPr>
          <p:nvPr/>
        </p:nvPicPr>
        <p:blipFill>
          <a:blip r:embed="rId4"/>
          <a:srcRect/>
          <a:stretch>
            <a:fillRect/>
          </a:stretch>
        </p:blipFill>
        <p:spPr bwMode="auto">
          <a:xfrm>
            <a:off x="1228265" y="1477964"/>
            <a:ext cx="9359566"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3255" name="Picture 5">
            <a:extLst>
              <a:ext uri="{FF2B5EF4-FFF2-40B4-BE49-F238E27FC236}">
                <a16:creationId xmlns:a16="http://schemas.microsoft.com/office/drawing/2014/main" id="{5774574D-36A9-0CC2-160E-2A8AF82785C6}"/>
              </a:ext>
            </a:extLst>
          </p:cNvPr>
          <p:cNvPicPr>
            <a:picLocks noChangeAspect="1" noChangeArrowheads="1"/>
          </p:cNvPicPr>
          <p:nvPr/>
        </p:nvPicPr>
        <p:blipFill>
          <a:blip r:embed="rId5"/>
          <a:srcRect/>
          <a:stretch>
            <a:fillRect/>
          </a:stretch>
        </p:blipFill>
        <p:spPr bwMode="auto">
          <a:xfrm>
            <a:off x="6633368" y="2184400"/>
            <a:ext cx="3954463"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3256" name="Picture 6">
            <a:extLst>
              <a:ext uri="{FF2B5EF4-FFF2-40B4-BE49-F238E27FC236}">
                <a16:creationId xmlns:a16="http://schemas.microsoft.com/office/drawing/2014/main" id="{03F92B36-00E2-BAEF-2859-00D5B48C0B59}"/>
              </a:ext>
            </a:extLst>
          </p:cNvPr>
          <p:cNvPicPr>
            <a:picLocks noChangeAspect="1" noChangeArrowheads="1"/>
          </p:cNvPicPr>
          <p:nvPr/>
        </p:nvPicPr>
        <p:blipFill>
          <a:blip r:embed="rId6"/>
          <a:srcRect/>
          <a:stretch>
            <a:fillRect/>
          </a:stretch>
        </p:blipFill>
        <p:spPr bwMode="auto">
          <a:xfrm>
            <a:off x="1985097" y="2443552"/>
            <a:ext cx="196215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3257" name="Picture 7">
            <a:extLst>
              <a:ext uri="{FF2B5EF4-FFF2-40B4-BE49-F238E27FC236}">
                <a16:creationId xmlns:a16="http://schemas.microsoft.com/office/drawing/2014/main" id="{1B6F97F5-3A83-A81C-EB57-96479C555C63}"/>
              </a:ext>
            </a:extLst>
          </p:cNvPr>
          <p:cNvPicPr>
            <a:picLocks noChangeAspect="1" noChangeArrowheads="1"/>
          </p:cNvPicPr>
          <p:nvPr/>
        </p:nvPicPr>
        <p:blipFill>
          <a:blip r:embed="rId7"/>
          <a:srcRect/>
          <a:stretch>
            <a:fillRect/>
          </a:stretch>
        </p:blipFill>
        <p:spPr bwMode="auto">
          <a:xfrm>
            <a:off x="1684336" y="3079751"/>
            <a:ext cx="42576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2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2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Slide Number Placeholder 1">
            <a:extLst>
              <a:ext uri="{FF2B5EF4-FFF2-40B4-BE49-F238E27FC236}">
                <a16:creationId xmlns:a16="http://schemas.microsoft.com/office/drawing/2014/main" id="{EB07603B-AF2C-D204-6B54-023AFCC1CD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73412397-A2A6-4836-BF11-B4FA8FDC444B}" type="slidenum">
              <a:rPr lang="en-US" altLang="en-US"/>
              <a:pPr>
                <a:lnSpc>
                  <a:spcPct val="100000"/>
                </a:lnSpc>
                <a:spcBef>
                  <a:spcPct val="0"/>
                </a:spcBef>
              </a:pPr>
              <a:t>38</a:t>
            </a:fld>
            <a:endParaRPr lang="en-US" altLang="en-US"/>
          </a:p>
        </p:txBody>
      </p:sp>
      <p:pic>
        <p:nvPicPr>
          <p:cNvPr id="53252" name="Picture 2">
            <a:extLst>
              <a:ext uri="{FF2B5EF4-FFF2-40B4-BE49-F238E27FC236}">
                <a16:creationId xmlns:a16="http://schemas.microsoft.com/office/drawing/2014/main" id="{4431BD03-B3E3-CD0F-CC70-BC6794ECA269}"/>
              </a:ext>
            </a:extLst>
          </p:cNvPr>
          <p:cNvPicPr>
            <a:picLocks noChangeAspect="1" noChangeArrowheads="1"/>
          </p:cNvPicPr>
          <p:nvPr/>
        </p:nvPicPr>
        <p:blipFill>
          <a:blip r:embed="rId2"/>
          <a:srcRect/>
          <a:stretch>
            <a:fillRect/>
          </a:stretch>
        </p:blipFill>
        <p:spPr bwMode="auto">
          <a:xfrm>
            <a:off x="345418" y="177993"/>
            <a:ext cx="61150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3253" name="Picture 5">
            <a:extLst>
              <a:ext uri="{FF2B5EF4-FFF2-40B4-BE49-F238E27FC236}">
                <a16:creationId xmlns:a16="http://schemas.microsoft.com/office/drawing/2014/main" id="{58E9C4F6-6A1C-4572-7C95-EB1907014A58}"/>
              </a:ext>
            </a:extLst>
          </p:cNvPr>
          <p:cNvPicPr>
            <a:picLocks noChangeAspect="1" noChangeArrowheads="1"/>
          </p:cNvPicPr>
          <p:nvPr/>
        </p:nvPicPr>
        <p:blipFill>
          <a:blip r:embed="rId3"/>
          <a:srcRect/>
          <a:stretch>
            <a:fillRect/>
          </a:stretch>
        </p:blipFill>
        <p:spPr bwMode="auto">
          <a:xfrm>
            <a:off x="6579767" y="1355726"/>
            <a:ext cx="4358711" cy="5000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3254" name="Picture 8">
            <a:extLst>
              <a:ext uri="{FF2B5EF4-FFF2-40B4-BE49-F238E27FC236}">
                <a16:creationId xmlns:a16="http://schemas.microsoft.com/office/drawing/2014/main" id="{6528ADA8-5CC3-A279-0C7B-91EF18073FE7}"/>
              </a:ext>
            </a:extLst>
          </p:cNvPr>
          <p:cNvPicPr>
            <a:picLocks noChangeAspect="1" noChangeArrowheads="1"/>
          </p:cNvPicPr>
          <p:nvPr/>
        </p:nvPicPr>
        <p:blipFill>
          <a:blip r:embed="rId4"/>
          <a:srcRect/>
          <a:stretch>
            <a:fillRect/>
          </a:stretch>
        </p:blipFill>
        <p:spPr bwMode="auto">
          <a:xfrm>
            <a:off x="290744" y="874713"/>
            <a:ext cx="11610511"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4279" name="Picture 9">
            <a:extLst>
              <a:ext uri="{FF2B5EF4-FFF2-40B4-BE49-F238E27FC236}">
                <a16:creationId xmlns:a16="http://schemas.microsoft.com/office/drawing/2014/main" id="{4EEDEA33-4CD4-03D8-CB25-D0D4B14D2DE3}"/>
              </a:ext>
            </a:extLst>
          </p:cNvPr>
          <p:cNvPicPr>
            <a:picLocks noChangeAspect="1" noChangeArrowheads="1"/>
          </p:cNvPicPr>
          <p:nvPr/>
        </p:nvPicPr>
        <p:blipFill>
          <a:blip r:embed="rId5"/>
          <a:srcRect/>
          <a:stretch>
            <a:fillRect/>
          </a:stretch>
        </p:blipFill>
        <p:spPr bwMode="auto">
          <a:xfrm>
            <a:off x="798404" y="2407853"/>
            <a:ext cx="4514757" cy="750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4280" name="Picture 10">
            <a:extLst>
              <a:ext uri="{FF2B5EF4-FFF2-40B4-BE49-F238E27FC236}">
                <a16:creationId xmlns:a16="http://schemas.microsoft.com/office/drawing/2014/main" id="{F5E7E302-F45C-E49A-6476-05A167073E82}"/>
              </a:ext>
            </a:extLst>
          </p:cNvPr>
          <p:cNvPicPr>
            <a:picLocks noChangeAspect="1" noChangeArrowheads="1"/>
          </p:cNvPicPr>
          <p:nvPr/>
        </p:nvPicPr>
        <p:blipFill>
          <a:blip r:embed="rId6"/>
          <a:srcRect/>
          <a:stretch>
            <a:fillRect/>
          </a:stretch>
        </p:blipFill>
        <p:spPr bwMode="auto">
          <a:xfrm>
            <a:off x="812472" y="3412413"/>
            <a:ext cx="4664677" cy="750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4281" name="Picture 7">
            <a:extLst>
              <a:ext uri="{FF2B5EF4-FFF2-40B4-BE49-F238E27FC236}">
                <a16:creationId xmlns:a16="http://schemas.microsoft.com/office/drawing/2014/main" id="{C37419D7-A2BA-D31E-14B5-A9DD21B9FBD0}"/>
              </a:ext>
            </a:extLst>
          </p:cNvPr>
          <p:cNvPicPr>
            <a:picLocks noChangeAspect="1" noChangeArrowheads="1"/>
          </p:cNvPicPr>
          <p:nvPr/>
        </p:nvPicPr>
        <p:blipFill>
          <a:blip r:embed="rId7"/>
          <a:srcRect/>
          <a:stretch>
            <a:fillRect/>
          </a:stretch>
        </p:blipFill>
        <p:spPr bwMode="auto">
          <a:xfrm>
            <a:off x="798404" y="1461293"/>
            <a:ext cx="5047829" cy="677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2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Slide Number Placeholder 1">
            <a:extLst>
              <a:ext uri="{FF2B5EF4-FFF2-40B4-BE49-F238E27FC236}">
                <a16:creationId xmlns:a16="http://schemas.microsoft.com/office/drawing/2014/main" id="{AE31D7E2-10A2-D57B-809C-2FBC3004E71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4EF500D2-7D25-418C-BE27-B60FA4FFB61E}" type="slidenum">
              <a:rPr lang="en-US" altLang="en-US"/>
              <a:pPr>
                <a:lnSpc>
                  <a:spcPct val="100000"/>
                </a:lnSpc>
                <a:spcBef>
                  <a:spcPct val="0"/>
                </a:spcBef>
              </a:pPr>
              <a:t>39</a:t>
            </a:fld>
            <a:endParaRPr lang="en-US" altLang="en-US"/>
          </a:p>
        </p:txBody>
      </p:sp>
      <p:pic>
        <p:nvPicPr>
          <p:cNvPr id="54276" name="Picture 2">
            <a:extLst>
              <a:ext uri="{FF2B5EF4-FFF2-40B4-BE49-F238E27FC236}">
                <a16:creationId xmlns:a16="http://schemas.microsoft.com/office/drawing/2014/main" id="{B25A80B0-2081-4D93-F062-5DCB5669E1C3}"/>
              </a:ext>
            </a:extLst>
          </p:cNvPr>
          <p:cNvPicPr>
            <a:picLocks noChangeAspect="1" noChangeArrowheads="1"/>
          </p:cNvPicPr>
          <p:nvPr/>
        </p:nvPicPr>
        <p:blipFill>
          <a:blip r:embed="rId2"/>
          <a:srcRect/>
          <a:stretch>
            <a:fillRect/>
          </a:stretch>
        </p:blipFill>
        <p:spPr bwMode="auto">
          <a:xfrm>
            <a:off x="1774825" y="333375"/>
            <a:ext cx="61150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4277" name="Picture 5">
            <a:extLst>
              <a:ext uri="{FF2B5EF4-FFF2-40B4-BE49-F238E27FC236}">
                <a16:creationId xmlns:a16="http://schemas.microsoft.com/office/drawing/2014/main" id="{062BCE1D-AFE1-2B8C-BB81-76D5756AF5FD}"/>
              </a:ext>
            </a:extLst>
          </p:cNvPr>
          <p:cNvPicPr>
            <a:picLocks noChangeAspect="1" noChangeArrowheads="1"/>
          </p:cNvPicPr>
          <p:nvPr/>
        </p:nvPicPr>
        <p:blipFill>
          <a:blip r:embed="rId3"/>
          <a:srcRect/>
          <a:stretch>
            <a:fillRect/>
          </a:stretch>
        </p:blipFill>
        <p:spPr bwMode="auto">
          <a:xfrm>
            <a:off x="6383338" y="1355726"/>
            <a:ext cx="3956050" cy="453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4278" name="Picture 2">
            <a:extLst>
              <a:ext uri="{FF2B5EF4-FFF2-40B4-BE49-F238E27FC236}">
                <a16:creationId xmlns:a16="http://schemas.microsoft.com/office/drawing/2014/main" id="{FA57FB58-0256-AD3C-A7BC-FAAC08C2865F}"/>
              </a:ext>
            </a:extLst>
          </p:cNvPr>
          <p:cNvPicPr>
            <a:picLocks noChangeAspect="1" noChangeArrowheads="1"/>
          </p:cNvPicPr>
          <p:nvPr/>
        </p:nvPicPr>
        <p:blipFill>
          <a:blip r:embed="rId4"/>
          <a:srcRect/>
          <a:stretch>
            <a:fillRect/>
          </a:stretch>
        </p:blipFill>
        <p:spPr bwMode="auto">
          <a:xfrm>
            <a:off x="1524001" y="841376"/>
            <a:ext cx="89646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5303" name="Picture 7">
            <a:extLst>
              <a:ext uri="{FF2B5EF4-FFF2-40B4-BE49-F238E27FC236}">
                <a16:creationId xmlns:a16="http://schemas.microsoft.com/office/drawing/2014/main" id="{B3D0415B-C1F7-76F5-800E-B2935770703A}"/>
              </a:ext>
            </a:extLst>
          </p:cNvPr>
          <p:cNvPicPr>
            <a:picLocks noChangeAspect="1" noChangeArrowheads="1"/>
          </p:cNvPicPr>
          <p:nvPr/>
        </p:nvPicPr>
        <p:blipFill>
          <a:blip r:embed="rId5"/>
          <a:srcRect/>
          <a:stretch>
            <a:fillRect/>
          </a:stretch>
        </p:blipFill>
        <p:spPr bwMode="auto">
          <a:xfrm>
            <a:off x="1758950" y="1562101"/>
            <a:ext cx="4440238"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55304" name="Object 1">
            <a:extLst>
              <a:ext uri="{FF2B5EF4-FFF2-40B4-BE49-F238E27FC236}">
                <a16:creationId xmlns:a16="http://schemas.microsoft.com/office/drawing/2014/main" id="{F1D3C8E8-16E0-9F68-5398-299646DABE12}"/>
              </a:ext>
            </a:extLst>
          </p:cNvPr>
          <p:cNvGraphicFramePr>
            <a:graphicFrameLocks noChangeAspect="1"/>
          </p:cNvGraphicFramePr>
          <p:nvPr/>
        </p:nvGraphicFramePr>
        <p:xfrm>
          <a:off x="3465514" y="2349501"/>
          <a:ext cx="1366837" cy="619125"/>
        </p:xfrm>
        <a:graphic>
          <a:graphicData uri="http://schemas.openxmlformats.org/presentationml/2006/ole">
            <mc:AlternateContent xmlns:mc="http://schemas.openxmlformats.org/markup-compatibility/2006">
              <mc:Choice xmlns:v="urn:schemas-microsoft-com:vml" Requires="v">
                <p:oleObj name="方程式" r:id="rId6" imgW="533169" imgH="241195" progId="Equation.3">
                  <p:embed/>
                </p:oleObj>
              </mc:Choice>
              <mc:Fallback>
                <p:oleObj name="方程式" r:id="rId6" imgW="533169" imgH="241195" progId="Equation.3">
                  <p:embed/>
                  <p:pic>
                    <p:nvPicPr>
                      <p:cNvPr id="55304" name="Object 1">
                        <a:extLst>
                          <a:ext uri="{FF2B5EF4-FFF2-40B4-BE49-F238E27FC236}">
                            <a16:creationId xmlns:a16="http://schemas.microsoft.com/office/drawing/2014/main" id="{F1D3C8E8-16E0-9F68-5398-299646DABE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5514" y="2349501"/>
                        <a:ext cx="1366837"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5" name="Object 2">
            <a:extLst>
              <a:ext uri="{FF2B5EF4-FFF2-40B4-BE49-F238E27FC236}">
                <a16:creationId xmlns:a16="http://schemas.microsoft.com/office/drawing/2014/main" id="{8D21BA31-CAA9-A0D6-9651-D17841DF5463}"/>
              </a:ext>
            </a:extLst>
          </p:cNvPr>
          <p:cNvGraphicFramePr>
            <a:graphicFrameLocks noChangeAspect="1"/>
          </p:cNvGraphicFramePr>
          <p:nvPr/>
        </p:nvGraphicFramePr>
        <p:xfrm>
          <a:off x="3648076" y="2924175"/>
          <a:ext cx="893763" cy="433388"/>
        </p:xfrm>
        <a:graphic>
          <a:graphicData uri="http://schemas.openxmlformats.org/presentationml/2006/ole">
            <mc:AlternateContent xmlns:mc="http://schemas.openxmlformats.org/markup-compatibility/2006">
              <mc:Choice xmlns:v="urn:schemas-microsoft-com:vml" Requires="v">
                <p:oleObj name="方程式" r:id="rId8" imgW="368140" imgH="177723" progId="Equation.3">
                  <p:embed/>
                </p:oleObj>
              </mc:Choice>
              <mc:Fallback>
                <p:oleObj name="方程式" r:id="rId8" imgW="368140" imgH="177723" progId="Equation.3">
                  <p:embed/>
                  <p:pic>
                    <p:nvPicPr>
                      <p:cNvPr id="55305" name="Object 2">
                        <a:extLst>
                          <a:ext uri="{FF2B5EF4-FFF2-40B4-BE49-F238E27FC236}">
                            <a16:creationId xmlns:a16="http://schemas.microsoft.com/office/drawing/2014/main" id="{8D21BA31-CAA9-A0D6-9651-D17841DF54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8076" y="2924175"/>
                        <a:ext cx="8937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6" name="TextBox 3">
            <a:extLst>
              <a:ext uri="{FF2B5EF4-FFF2-40B4-BE49-F238E27FC236}">
                <a16:creationId xmlns:a16="http://schemas.microsoft.com/office/drawing/2014/main" id="{EE7C76CC-EEB6-AB1B-8EDE-B149B9407D37}"/>
              </a:ext>
            </a:extLst>
          </p:cNvPr>
          <p:cNvSpPr txBox="1">
            <a:spLocks noChangeArrowheads="1"/>
          </p:cNvSpPr>
          <p:nvPr/>
        </p:nvSpPr>
        <p:spPr bwMode="auto">
          <a:xfrm>
            <a:off x="3216276" y="3394075"/>
            <a:ext cx="13731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a:t>Weightless!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3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3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3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3B0D4-ABDF-8977-2A2F-F2734E67543E}"/>
              </a:ext>
            </a:extLst>
          </p:cNvPr>
          <p:cNvSpPr>
            <a:spLocks noGrp="1"/>
          </p:cNvSpPr>
          <p:nvPr>
            <p:ph type="title"/>
          </p:nvPr>
        </p:nvSpPr>
        <p:spPr/>
        <p:txBody>
          <a:bodyPr/>
          <a:lstStyle/>
          <a:p>
            <a:endParaRPr lang="en-HK"/>
          </a:p>
        </p:txBody>
      </p:sp>
      <p:sp>
        <p:nvSpPr>
          <p:cNvPr id="3" name="Text Placeholder 2">
            <a:extLst>
              <a:ext uri="{FF2B5EF4-FFF2-40B4-BE49-F238E27FC236}">
                <a16:creationId xmlns:a16="http://schemas.microsoft.com/office/drawing/2014/main" id="{D2BD40C3-C52F-A938-3F6F-ECE2F58C32DE}"/>
              </a:ext>
            </a:extLst>
          </p:cNvPr>
          <p:cNvSpPr>
            <a:spLocks noGrp="1"/>
          </p:cNvSpPr>
          <p:nvPr>
            <p:ph type="body" sz="half" idx="1"/>
          </p:nvPr>
        </p:nvSpPr>
        <p:spPr/>
        <p:txBody>
          <a:bodyPr/>
          <a:lstStyle/>
          <a:p>
            <a:endParaRPr lang="en-HK"/>
          </a:p>
        </p:txBody>
      </p:sp>
      <p:sp>
        <p:nvSpPr>
          <p:cNvPr id="4" name="Content Placeholder 3">
            <a:extLst>
              <a:ext uri="{FF2B5EF4-FFF2-40B4-BE49-F238E27FC236}">
                <a16:creationId xmlns:a16="http://schemas.microsoft.com/office/drawing/2014/main" id="{6E1A152B-EC8B-98D1-F08D-5DD2FA5AF36A}"/>
              </a:ext>
            </a:extLst>
          </p:cNvPr>
          <p:cNvSpPr>
            <a:spLocks noGrp="1"/>
          </p:cNvSpPr>
          <p:nvPr>
            <p:ph sz="half" idx="2"/>
          </p:nvPr>
        </p:nvSpPr>
        <p:spPr/>
        <p:txBody>
          <a:bodyPr/>
          <a:lstStyle/>
          <a:p>
            <a:endParaRPr lang="en-HK"/>
          </a:p>
        </p:txBody>
      </p:sp>
      <p:pic>
        <p:nvPicPr>
          <p:cNvPr id="6" name="Picture 5">
            <a:extLst>
              <a:ext uri="{FF2B5EF4-FFF2-40B4-BE49-F238E27FC236}">
                <a16:creationId xmlns:a16="http://schemas.microsoft.com/office/drawing/2014/main" id="{AC17FD19-FDC9-9A8E-D909-22024B9F4F34}"/>
              </a:ext>
            </a:extLst>
          </p:cNvPr>
          <p:cNvPicPr>
            <a:picLocks noChangeAspect="1"/>
          </p:cNvPicPr>
          <p:nvPr/>
        </p:nvPicPr>
        <p:blipFill>
          <a:blip r:embed="rId2"/>
          <a:stretch>
            <a:fillRect/>
          </a:stretch>
        </p:blipFill>
        <p:spPr>
          <a:xfrm>
            <a:off x="1818380" y="0"/>
            <a:ext cx="8555240" cy="6858000"/>
          </a:xfrm>
          <a:prstGeom prst="rect">
            <a:avLst/>
          </a:prstGeom>
        </p:spPr>
      </p:pic>
    </p:spTree>
    <p:extLst>
      <p:ext uri="{BB962C8B-B14F-4D97-AF65-F5344CB8AC3E}">
        <p14:creationId xmlns:p14="http://schemas.microsoft.com/office/powerpoint/2010/main" val="39262707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BC10827A-F814-A467-A97A-BFACB8305880}"/>
              </a:ext>
            </a:extLst>
          </p:cNvPr>
          <p:cNvSpPr>
            <a:spLocks noGrp="1" noChangeArrowheads="1"/>
          </p:cNvSpPr>
          <p:nvPr>
            <p:ph type="title"/>
          </p:nvPr>
        </p:nvSpPr>
        <p:spPr>
          <a:xfrm>
            <a:off x="5951539" y="115888"/>
            <a:ext cx="4561290" cy="609600"/>
          </a:xfrm>
          <a:solidFill>
            <a:schemeClr val="bg1"/>
          </a:solidFill>
        </p:spPr>
        <p:txBody>
          <a:bodyPr>
            <a:normAutofit fontScale="90000"/>
          </a:bodyPr>
          <a:lstStyle/>
          <a:p>
            <a:pPr eaLnBrk="1" hangingPunct="1"/>
            <a:r>
              <a:rPr lang="en-US" altLang="en-US" dirty="0"/>
              <a:t>Multiple Objects</a:t>
            </a:r>
          </a:p>
        </p:txBody>
      </p:sp>
      <p:sp>
        <p:nvSpPr>
          <p:cNvPr id="62468" name="Slide Number Placeholder 1">
            <a:extLst>
              <a:ext uri="{FF2B5EF4-FFF2-40B4-BE49-F238E27FC236}">
                <a16:creationId xmlns:a16="http://schemas.microsoft.com/office/drawing/2014/main" id="{EC360816-0BBA-4718-2C99-99449CA5B8D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1BBAC398-9054-48BD-8001-1BDF0FCAA2B3}" type="slidenum">
              <a:rPr lang="en-US" altLang="en-US"/>
              <a:pPr>
                <a:lnSpc>
                  <a:spcPct val="100000"/>
                </a:lnSpc>
                <a:spcBef>
                  <a:spcPct val="0"/>
                </a:spcBef>
              </a:pPr>
              <a:t>40</a:t>
            </a:fld>
            <a:endParaRPr lang="en-US" altLang="en-US"/>
          </a:p>
        </p:txBody>
      </p:sp>
      <p:pic>
        <p:nvPicPr>
          <p:cNvPr id="62469" name="Picture 1">
            <a:extLst>
              <a:ext uri="{FF2B5EF4-FFF2-40B4-BE49-F238E27FC236}">
                <a16:creationId xmlns:a16="http://schemas.microsoft.com/office/drawing/2014/main" id="{DC19094A-4DBB-C9BC-DDAC-8F2709E392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260351"/>
            <a:ext cx="393700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3">
            <a:extLst>
              <a:ext uri="{FF2B5EF4-FFF2-40B4-BE49-F238E27FC236}">
                <a16:creationId xmlns:a16="http://schemas.microsoft.com/office/drawing/2014/main" id="{B2AB71C1-8611-C08D-21AC-1FCC3FE6C7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981076"/>
            <a:ext cx="77787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Rectangle 4">
            <a:extLst>
              <a:ext uri="{FF2B5EF4-FFF2-40B4-BE49-F238E27FC236}">
                <a16:creationId xmlns:a16="http://schemas.microsoft.com/office/drawing/2014/main" id="{9E5B3ADA-D303-ABD4-E392-D10E390FAD14}"/>
              </a:ext>
            </a:extLst>
          </p:cNvPr>
          <p:cNvSpPr>
            <a:spLocks noChangeArrowheads="1"/>
          </p:cNvSpPr>
          <p:nvPr/>
        </p:nvSpPr>
        <p:spPr bwMode="auto">
          <a:xfrm>
            <a:off x="1631951" y="836613"/>
            <a:ext cx="576263" cy="4318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endParaRPr lang="en-US" altLang="en-US"/>
          </a:p>
        </p:txBody>
      </p:sp>
      <p:pic>
        <p:nvPicPr>
          <p:cNvPr id="56329" name="Picture 5">
            <a:extLst>
              <a:ext uri="{FF2B5EF4-FFF2-40B4-BE49-F238E27FC236}">
                <a16:creationId xmlns:a16="http://schemas.microsoft.com/office/drawing/2014/main" id="{378B36F1-3755-95C1-6894-0D55E7846C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19289" y="1628775"/>
            <a:ext cx="3836987"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5" name="Picture 10">
            <a:extLst>
              <a:ext uri="{FF2B5EF4-FFF2-40B4-BE49-F238E27FC236}">
                <a16:creationId xmlns:a16="http://schemas.microsoft.com/office/drawing/2014/main" id="{169929FE-5C4F-7B34-F857-0CCE12567EF2}"/>
              </a:ext>
            </a:extLst>
          </p:cNvPr>
          <p:cNvPicPr>
            <a:picLocks noChangeAspect="1" noChangeArrowheads="1"/>
          </p:cNvPicPr>
          <p:nvPr/>
        </p:nvPicPr>
        <p:blipFill>
          <a:blip r:embed="rId5"/>
          <a:srcRect/>
          <a:stretch>
            <a:fillRect/>
          </a:stretch>
        </p:blipFill>
        <p:spPr bwMode="auto">
          <a:xfrm>
            <a:off x="6743700" y="1581150"/>
            <a:ext cx="1562100"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6331" name="Picture 11">
            <a:extLst>
              <a:ext uri="{FF2B5EF4-FFF2-40B4-BE49-F238E27FC236}">
                <a16:creationId xmlns:a16="http://schemas.microsoft.com/office/drawing/2014/main" id="{0F641B5E-980A-4E74-B777-F4A331D1E876}"/>
              </a:ext>
            </a:extLst>
          </p:cNvPr>
          <p:cNvPicPr>
            <a:picLocks noChangeAspect="1" noChangeArrowheads="1"/>
          </p:cNvPicPr>
          <p:nvPr/>
        </p:nvPicPr>
        <p:blipFill>
          <a:blip r:embed="rId6"/>
          <a:srcRect/>
          <a:stretch>
            <a:fillRect/>
          </a:stretch>
        </p:blipFill>
        <p:spPr bwMode="auto">
          <a:xfrm>
            <a:off x="8472489" y="2220914"/>
            <a:ext cx="1228725"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1">
            <a:extLst>
              <a:ext uri="{FF2B5EF4-FFF2-40B4-BE49-F238E27FC236}">
                <a16:creationId xmlns:a16="http://schemas.microsoft.com/office/drawing/2014/main" id="{66B13CC0-4334-67A8-EBE8-F589C20F94D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0DA5B4AB-E98A-4184-B516-A84AB64F7DCC}" type="slidenum">
              <a:rPr lang="en-US" altLang="en-US"/>
              <a:pPr>
                <a:lnSpc>
                  <a:spcPct val="100000"/>
                </a:lnSpc>
                <a:spcBef>
                  <a:spcPct val="0"/>
                </a:spcBef>
              </a:pPr>
              <a:t>41</a:t>
            </a:fld>
            <a:endParaRPr lang="en-US" altLang="en-US"/>
          </a:p>
        </p:txBody>
      </p:sp>
      <p:pic>
        <p:nvPicPr>
          <p:cNvPr id="56324" name="Picture 2">
            <a:extLst>
              <a:ext uri="{FF2B5EF4-FFF2-40B4-BE49-F238E27FC236}">
                <a16:creationId xmlns:a16="http://schemas.microsoft.com/office/drawing/2014/main" id="{724DCA97-27A1-059E-791E-FD776592A6E0}"/>
              </a:ext>
            </a:extLst>
          </p:cNvPr>
          <p:cNvPicPr>
            <a:picLocks noChangeAspect="1" noChangeArrowheads="1"/>
          </p:cNvPicPr>
          <p:nvPr/>
        </p:nvPicPr>
        <p:blipFill>
          <a:blip r:embed="rId2"/>
          <a:srcRect/>
          <a:stretch>
            <a:fillRect/>
          </a:stretch>
        </p:blipFill>
        <p:spPr bwMode="auto">
          <a:xfrm>
            <a:off x="1638300" y="404814"/>
            <a:ext cx="83820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6325" name="Picture 3">
            <a:extLst>
              <a:ext uri="{FF2B5EF4-FFF2-40B4-BE49-F238E27FC236}">
                <a16:creationId xmlns:a16="http://schemas.microsoft.com/office/drawing/2014/main" id="{A1C2D243-0A26-D1F0-71E9-B65711E4213A}"/>
              </a:ext>
            </a:extLst>
          </p:cNvPr>
          <p:cNvPicPr>
            <a:picLocks noChangeAspect="1" noChangeArrowheads="1"/>
          </p:cNvPicPr>
          <p:nvPr/>
        </p:nvPicPr>
        <p:blipFill>
          <a:blip r:embed="rId3"/>
          <a:srcRect/>
          <a:stretch>
            <a:fillRect/>
          </a:stretch>
        </p:blipFill>
        <p:spPr bwMode="auto">
          <a:xfrm>
            <a:off x="2976564" y="825500"/>
            <a:ext cx="376237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6326" name="Picture 4">
            <a:extLst>
              <a:ext uri="{FF2B5EF4-FFF2-40B4-BE49-F238E27FC236}">
                <a16:creationId xmlns:a16="http://schemas.microsoft.com/office/drawing/2014/main" id="{613E662F-C02F-D7BB-2CC7-093903637C89}"/>
              </a:ext>
            </a:extLst>
          </p:cNvPr>
          <p:cNvPicPr>
            <a:picLocks noChangeAspect="1" noChangeArrowheads="1"/>
          </p:cNvPicPr>
          <p:nvPr/>
        </p:nvPicPr>
        <p:blipFill>
          <a:blip r:embed="rId4"/>
          <a:srcRect/>
          <a:stretch>
            <a:fillRect/>
          </a:stretch>
        </p:blipFill>
        <p:spPr bwMode="auto">
          <a:xfrm>
            <a:off x="8137526" y="841376"/>
            <a:ext cx="2519363"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7351" name="Picture 5">
            <a:extLst>
              <a:ext uri="{FF2B5EF4-FFF2-40B4-BE49-F238E27FC236}">
                <a16:creationId xmlns:a16="http://schemas.microsoft.com/office/drawing/2014/main" id="{E9A08012-D3DC-F288-D580-10C459A4ED3E}"/>
              </a:ext>
            </a:extLst>
          </p:cNvPr>
          <p:cNvPicPr>
            <a:picLocks noChangeAspect="1" noChangeArrowheads="1"/>
          </p:cNvPicPr>
          <p:nvPr/>
        </p:nvPicPr>
        <p:blipFill>
          <a:blip r:embed="rId5"/>
          <a:srcRect/>
          <a:stretch>
            <a:fillRect/>
          </a:stretch>
        </p:blipFill>
        <p:spPr bwMode="auto">
          <a:xfrm>
            <a:off x="1638301" y="1873251"/>
            <a:ext cx="80962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7352" name="Picture 6">
            <a:extLst>
              <a:ext uri="{FF2B5EF4-FFF2-40B4-BE49-F238E27FC236}">
                <a16:creationId xmlns:a16="http://schemas.microsoft.com/office/drawing/2014/main" id="{83EDF32D-CBF3-8053-6329-67C5C14AD09B}"/>
              </a:ext>
            </a:extLst>
          </p:cNvPr>
          <p:cNvPicPr>
            <a:picLocks noChangeAspect="1" noChangeArrowheads="1"/>
          </p:cNvPicPr>
          <p:nvPr/>
        </p:nvPicPr>
        <p:blipFill>
          <a:blip r:embed="rId6"/>
          <a:srcRect/>
          <a:stretch>
            <a:fillRect/>
          </a:stretch>
        </p:blipFill>
        <p:spPr bwMode="auto">
          <a:xfrm>
            <a:off x="7637464" y="2887664"/>
            <a:ext cx="279082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7353" name="Picture 7">
            <a:extLst>
              <a:ext uri="{FF2B5EF4-FFF2-40B4-BE49-F238E27FC236}">
                <a16:creationId xmlns:a16="http://schemas.microsoft.com/office/drawing/2014/main" id="{5B6D1E18-5370-47B1-FFB4-02CE1D643A65}"/>
              </a:ext>
            </a:extLst>
          </p:cNvPr>
          <p:cNvPicPr>
            <a:picLocks noChangeAspect="1" noChangeArrowheads="1"/>
          </p:cNvPicPr>
          <p:nvPr/>
        </p:nvPicPr>
        <p:blipFill>
          <a:blip r:embed="rId7"/>
          <a:srcRect/>
          <a:stretch>
            <a:fillRect/>
          </a:stretch>
        </p:blipFill>
        <p:spPr bwMode="auto">
          <a:xfrm>
            <a:off x="2698751" y="2786064"/>
            <a:ext cx="29813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7354" name="Picture 8">
            <a:extLst>
              <a:ext uri="{FF2B5EF4-FFF2-40B4-BE49-F238E27FC236}">
                <a16:creationId xmlns:a16="http://schemas.microsoft.com/office/drawing/2014/main" id="{210E8BEF-0A74-1577-6180-B3BCDA59566A}"/>
              </a:ext>
            </a:extLst>
          </p:cNvPr>
          <p:cNvPicPr>
            <a:picLocks noChangeAspect="1" noChangeArrowheads="1"/>
          </p:cNvPicPr>
          <p:nvPr/>
        </p:nvPicPr>
        <p:blipFill>
          <a:blip r:embed="rId8"/>
          <a:srcRect/>
          <a:stretch>
            <a:fillRect/>
          </a:stretch>
        </p:blipFill>
        <p:spPr bwMode="auto">
          <a:xfrm>
            <a:off x="4552951" y="4064000"/>
            <a:ext cx="357187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7355" name="Picture 9">
            <a:extLst>
              <a:ext uri="{FF2B5EF4-FFF2-40B4-BE49-F238E27FC236}">
                <a16:creationId xmlns:a16="http://schemas.microsoft.com/office/drawing/2014/main" id="{6B295A6D-BC22-E03A-4AA8-948B4EFACF9A}"/>
              </a:ext>
            </a:extLst>
          </p:cNvPr>
          <p:cNvPicPr>
            <a:picLocks noChangeAspect="1" noChangeArrowheads="1"/>
          </p:cNvPicPr>
          <p:nvPr/>
        </p:nvPicPr>
        <p:blipFill>
          <a:blip r:embed="rId9"/>
          <a:srcRect/>
          <a:stretch>
            <a:fillRect/>
          </a:stretch>
        </p:blipFill>
        <p:spPr bwMode="auto">
          <a:xfrm>
            <a:off x="6499225" y="3214688"/>
            <a:ext cx="160020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7356" name="Picture 10">
            <a:extLst>
              <a:ext uri="{FF2B5EF4-FFF2-40B4-BE49-F238E27FC236}">
                <a16:creationId xmlns:a16="http://schemas.microsoft.com/office/drawing/2014/main" id="{95F4D6FB-FD95-99A5-25E9-A8E3B9C4E6B5}"/>
              </a:ext>
            </a:extLst>
          </p:cNvPr>
          <p:cNvPicPr>
            <a:picLocks noChangeAspect="1" noChangeArrowheads="1"/>
          </p:cNvPicPr>
          <p:nvPr/>
        </p:nvPicPr>
        <p:blipFill>
          <a:blip r:embed="rId10"/>
          <a:srcRect/>
          <a:stretch>
            <a:fillRect/>
          </a:stretch>
        </p:blipFill>
        <p:spPr bwMode="auto">
          <a:xfrm>
            <a:off x="1598613" y="4108451"/>
            <a:ext cx="25908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7357" name="Picture 11">
            <a:extLst>
              <a:ext uri="{FF2B5EF4-FFF2-40B4-BE49-F238E27FC236}">
                <a16:creationId xmlns:a16="http://schemas.microsoft.com/office/drawing/2014/main" id="{6D90D817-E5CC-52B8-D825-22543A1C6777}"/>
              </a:ext>
            </a:extLst>
          </p:cNvPr>
          <p:cNvPicPr>
            <a:picLocks noChangeAspect="1" noChangeArrowheads="1"/>
          </p:cNvPicPr>
          <p:nvPr/>
        </p:nvPicPr>
        <p:blipFill>
          <a:blip r:embed="rId11"/>
          <a:srcRect/>
          <a:stretch>
            <a:fillRect/>
          </a:stretch>
        </p:blipFill>
        <p:spPr bwMode="auto">
          <a:xfrm>
            <a:off x="1738313" y="4935539"/>
            <a:ext cx="24765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7358" name="Picture 12">
            <a:extLst>
              <a:ext uri="{FF2B5EF4-FFF2-40B4-BE49-F238E27FC236}">
                <a16:creationId xmlns:a16="http://schemas.microsoft.com/office/drawing/2014/main" id="{18237F66-4928-782C-CE75-01FD1A48EF35}"/>
              </a:ext>
            </a:extLst>
          </p:cNvPr>
          <p:cNvPicPr>
            <a:picLocks noChangeAspect="1" noChangeArrowheads="1"/>
          </p:cNvPicPr>
          <p:nvPr/>
        </p:nvPicPr>
        <p:blipFill>
          <a:blip r:embed="rId12"/>
          <a:srcRect/>
          <a:stretch>
            <a:fillRect/>
          </a:stretch>
        </p:blipFill>
        <p:spPr bwMode="auto">
          <a:xfrm>
            <a:off x="1741489" y="5667376"/>
            <a:ext cx="27146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7359" name="Picture 13">
            <a:extLst>
              <a:ext uri="{FF2B5EF4-FFF2-40B4-BE49-F238E27FC236}">
                <a16:creationId xmlns:a16="http://schemas.microsoft.com/office/drawing/2014/main" id="{B2FE00F6-1D93-38E3-218C-0E0922F247F9}"/>
              </a:ext>
            </a:extLst>
          </p:cNvPr>
          <p:cNvPicPr>
            <a:picLocks noChangeAspect="1" noChangeArrowheads="1"/>
          </p:cNvPicPr>
          <p:nvPr/>
        </p:nvPicPr>
        <p:blipFill>
          <a:blip r:embed="rId13"/>
          <a:srcRect/>
          <a:stretch>
            <a:fillRect/>
          </a:stretch>
        </p:blipFill>
        <p:spPr bwMode="auto">
          <a:xfrm>
            <a:off x="5475288" y="5400675"/>
            <a:ext cx="481965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7360" name="Picture 14">
            <a:extLst>
              <a:ext uri="{FF2B5EF4-FFF2-40B4-BE49-F238E27FC236}">
                <a16:creationId xmlns:a16="http://schemas.microsoft.com/office/drawing/2014/main" id="{6DD47103-5B5F-A2A0-18B2-DD6B03305B23}"/>
              </a:ext>
            </a:extLst>
          </p:cNvPr>
          <p:cNvPicPr>
            <a:picLocks noChangeAspect="1" noChangeArrowheads="1"/>
          </p:cNvPicPr>
          <p:nvPr/>
        </p:nvPicPr>
        <p:blipFill>
          <a:blip r:embed="rId14"/>
          <a:srcRect/>
          <a:stretch>
            <a:fillRect/>
          </a:stretch>
        </p:blipFill>
        <p:spPr bwMode="auto">
          <a:xfrm>
            <a:off x="5475288" y="5862638"/>
            <a:ext cx="25336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7361" name="Right Arrow 2">
            <a:extLst>
              <a:ext uri="{FF2B5EF4-FFF2-40B4-BE49-F238E27FC236}">
                <a16:creationId xmlns:a16="http://schemas.microsoft.com/office/drawing/2014/main" id="{5CFEAFC0-E48C-422C-C86C-31D8B6812F6F}"/>
              </a:ext>
            </a:extLst>
          </p:cNvPr>
          <p:cNvSpPr>
            <a:spLocks noChangeArrowheads="1"/>
          </p:cNvSpPr>
          <p:nvPr/>
        </p:nvSpPr>
        <p:spPr bwMode="auto">
          <a:xfrm>
            <a:off x="5773738" y="3097214"/>
            <a:ext cx="696912" cy="484187"/>
          </a:xfrm>
          <a:prstGeom prst="rightArrow">
            <a:avLst>
              <a:gd name="adj1" fmla="val 50000"/>
              <a:gd name="adj2" fmla="val 50011"/>
            </a:avLst>
          </a:prstGeom>
          <a:solidFill>
            <a:srgbClr val="FFC000"/>
          </a:solidFill>
          <a:ln w="9525">
            <a:solidFill>
              <a:schemeClr val="tx1"/>
            </a:solidFill>
            <a:round/>
            <a:headEnd/>
            <a:tailEnd/>
          </a:ln>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endParaRPr lang="en-US" altLang="en-US"/>
          </a:p>
        </p:txBody>
      </p:sp>
      <p:sp>
        <p:nvSpPr>
          <p:cNvPr id="57362" name="Right Arrow 24">
            <a:extLst>
              <a:ext uri="{FF2B5EF4-FFF2-40B4-BE49-F238E27FC236}">
                <a16:creationId xmlns:a16="http://schemas.microsoft.com/office/drawing/2014/main" id="{D0CC549C-0B61-9608-98B7-D78D976C3D42}"/>
              </a:ext>
            </a:extLst>
          </p:cNvPr>
          <p:cNvSpPr>
            <a:spLocks noChangeArrowheads="1"/>
          </p:cNvSpPr>
          <p:nvPr/>
        </p:nvSpPr>
        <p:spPr bwMode="auto">
          <a:xfrm flipH="1">
            <a:off x="4178300" y="4002089"/>
            <a:ext cx="349250" cy="484187"/>
          </a:xfrm>
          <a:prstGeom prst="rightArrow">
            <a:avLst>
              <a:gd name="adj1" fmla="val 50000"/>
              <a:gd name="adj2" fmla="val 50000"/>
            </a:avLst>
          </a:prstGeom>
          <a:solidFill>
            <a:srgbClr val="FFC000"/>
          </a:solidFill>
          <a:ln w="9525">
            <a:solidFill>
              <a:schemeClr val="tx1"/>
            </a:solidFill>
            <a:round/>
            <a:headEnd/>
            <a:tailEnd/>
          </a:ln>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73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73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3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35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735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73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3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3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73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358"/>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5735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57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61" grpId="0" animBg="1"/>
      <p:bldP spid="5736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2A4C78DF-28F3-77BA-1590-E3436F4199D1}"/>
              </a:ext>
            </a:extLst>
          </p:cNvPr>
          <p:cNvSpPr>
            <a:spLocks noGrp="1" noChangeArrowheads="1"/>
          </p:cNvSpPr>
          <p:nvPr>
            <p:ph type="title"/>
          </p:nvPr>
        </p:nvSpPr>
        <p:spPr/>
        <p:txBody>
          <a:bodyPr/>
          <a:lstStyle/>
          <a:p>
            <a:pPr eaLnBrk="1" hangingPunct="1"/>
            <a:r>
              <a:rPr lang="en-US" altLang="en-US"/>
              <a:t>Forces of Friction </a:t>
            </a:r>
          </a:p>
        </p:txBody>
      </p:sp>
      <p:sp>
        <p:nvSpPr>
          <p:cNvPr id="64515" name="Rectangle 3">
            <a:extLst>
              <a:ext uri="{FF2B5EF4-FFF2-40B4-BE49-F238E27FC236}">
                <a16:creationId xmlns:a16="http://schemas.microsoft.com/office/drawing/2014/main" id="{9837EA77-BBA1-81E9-795D-897DB29B3DAE}"/>
              </a:ext>
            </a:extLst>
          </p:cNvPr>
          <p:cNvSpPr>
            <a:spLocks noGrp="1" noChangeArrowheads="1"/>
          </p:cNvSpPr>
          <p:nvPr>
            <p:ph idx="1"/>
          </p:nvPr>
        </p:nvSpPr>
        <p:spPr/>
        <p:txBody>
          <a:bodyPr/>
          <a:lstStyle/>
          <a:p>
            <a:pPr marL="0" indent="0"/>
            <a:r>
              <a:rPr lang="en-US" altLang="en-US"/>
              <a:t>When an object is in motion on a surface or through a viscous medium, there will be a resistance to the motion. This resistance is called the </a:t>
            </a:r>
            <a:r>
              <a:rPr lang="en-US" altLang="en-US" i="1"/>
              <a:t>force of friction.</a:t>
            </a:r>
            <a:endParaRPr lang="en-US" altLang="en-US"/>
          </a:p>
          <a:p>
            <a:pPr marL="0" indent="0"/>
            <a:r>
              <a:rPr lang="en-US" altLang="en-US"/>
              <a:t>Experiments show that friction is proportional to the normal force, is opposite the direction of motion and parallel to the surfaces in contact.</a:t>
            </a:r>
          </a:p>
          <a:p>
            <a:pPr lvl="1" eaLnBrk="1" hangingPunct="1"/>
            <a:r>
              <a:rPr lang="en-US" altLang="en-US" i="1"/>
              <a:t>ƒ</a:t>
            </a:r>
            <a:r>
              <a:rPr lang="en-US" altLang="en-US" i="1" baseline="-25000"/>
              <a:t>s</a:t>
            </a:r>
            <a:r>
              <a:rPr lang="en-US" altLang="en-US"/>
              <a:t> </a:t>
            </a:r>
            <a:r>
              <a:rPr lang="en-US" altLang="en-US">
                <a:latin typeface="Symbol" panose="05050102010706020507" pitchFamily="18" charset="2"/>
              </a:rPr>
              <a:t>£</a:t>
            </a:r>
            <a:r>
              <a:rPr lang="en-US" altLang="en-US"/>
              <a:t> </a:t>
            </a:r>
            <a:r>
              <a:rPr lang="en-US" altLang="en-US" i="1"/>
              <a:t>µ</a:t>
            </a:r>
            <a:r>
              <a:rPr lang="en-US" altLang="en-US" baseline="-25000"/>
              <a:t>s</a:t>
            </a:r>
            <a:r>
              <a:rPr lang="en-US" altLang="en-US"/>
              <a:t> </a:t>
            </a:r>
            <a:r>
              <a:rPr lang="en-US" altLang="en-US" i="1"/>
              <a:t>n</a:t>
            </a:r>
            <a:r>
              <a:rPr lang="en-US" altLang="en-US"/>
              <a:t> and </a:t>
            </a:r>
            <a:r>
              <a:rPr lang="en-US" altLang="en-US" i="1"/>
              <a:t>ƒ</a:t>
            </a:r>
            <a:r>
              <a:rPr lang="en-US" altLang="en-US" i="1" baseline="-25000"/>
              <a:t>k</a:t>
            </a:r>
            <a:r>
              <a:rPr lang="en-US" altLang="en-US"/>
              <a:t>= </a:t>
            </a:r>
            <a:r>
              <a:rPr lang="en-US" altLang="en-US" i="1"/>
              <a:t>µ</a:t>
            </a:r>
            <a:r>
              <a:rPr lang="en-US" altLang="en-US" i="1" baseline="-25000"/>
              <a:t>k</a:t>
            </a:r>
            <a:r>
              <a:rPr lang="en-US" altLang="en-US" i="1"/>
              <a:t> n</a:t>
            </a:r>
          </a:p>
          <a:p>
            <a:pPr lvl="2" eaLnBrk="1" hangingPunct="1"/>
            <a:r>
              <a:rPr lang="el-GR" altLang="en-US" sz="1800">
                <a:latin typeface="Lucida Grande"/>
                <a:cs typeface="Arial" panose="020B0604020202020204" pitchFamily="34" charset="0"/>
              </a:rPr>
              <a:t>μ</a:t>
            </a:r>
            <a:r>
              <a:rPr lang="en-US" altLang="en-US" sz="1800">
                <a:cs typeface="Arial" panose="020B0604020202020204" pitchFamily="34" charset="0"/>
              </a:rPr>
              <a:t> is the </a:t>
            </a:r>
            <a:r>
              <a:rPr lang="en-US" altLang="en-US" sz="1800" b="1">
                <a:cs typeface="Arial" panose="020B0604020202020204" pitchFamily="34" charset="0"/>
              </a:rPr>
              <a:t>coefficient of friction</a:t>
            </a:r>
            <a:r>
              <a:rPr lang="en-US" altLang="en-US" sz="1800">
                <a:cs typeface="Arial" panose="020B0604020202020204" pitchFamily="34" charset="0"/>
              </a:rPr>
              <a:t>; n is the normal force</a:t>
            </a:r>
            <a:endParaRPr lang="el-GR" altLang="en-US" sz="1800">
              <a:cs typeface="Arial" panose="020B0604020202020204" pitchFamily="34" charset="0"/>
            </a:endParaRPr>
          </a:p>
          <a:p>
            <a:pPr lvl="1" eaLnBrk="1" hangingPunct="1"/>
            <a:r>
              <a:rPr lang="en-US" altLang="en-US"/>
              <a:t>These equations relate the </a:t>
            </a:r>
            <a:r>
              <a:rPr lang="en-US" altLang="en-US" b="1"/>
              <a:t>magnitudes</a:t>
            </a:r>
            <a:r>
              <a:rPr lang="en-US" altLang="en-US"/>
              <a:t> of the forces; they are not vector equations.</a:t>
            </a:r>
          </a:p>
        </p:txBody>
      </p:sp>
      <p:sp>
        <p:nvSpPr>
          <p:cNvPr id="64517" name="Slide Number Placeholder 1">
            <a:extLst>
              <a:ext uri="{FF2B5EF4-FFF2-40B4-BE49-F238E27FC236}">
                <a16:creationId xmlns:a16="http://schemas.microsoft.com/office/drawing/2014/main" id="{11EB0568-13CB-9756-B77E-64E0909E98D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05E5CD17-66D3-4153-92BE-C1633ED5BF51}" type="slidenum">
              <a:rPr lang="en-US" altLang="en-US"/>
              <a:pPr>
                <a:lnSpc>
                  <a:spcPct val="100000"/>
                </a:lnSpc>
                <a:spcBef>
                  <a:spcPct val="0"/>
                </a:spcBef>
              </a:pPr>
              <a:t>42</a:t>
            </a:fld>
            <a:endParaRPr lang="en-US"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9AA9368F-8E78-01F9-FC7F-0E76EFDBC082}"/>
              </a:ext>
            </a:extLst>
          </p:cNvPr>
          <p:cNvSpPr>
            <a:spLocks noGrp="1" noChangeArrowheads="1"/>
          </p:cNvSpPr>
          <p:nvPr>
            <p:ph type="title"/>
          </p:nvPr>
        </p:nvSpPr>
        <p:spPr/>
        <p:txBody>
          <a:bodyPr/>
          <a:lstStyle/>
          <a:p>
            <a:pPr eaLnBrk="1" hangingPunct="1"/>
            <a:r>
              <a:rPr lang="en-US" altLang="en-US" dirty="0"/>
              <a:t>Static Friction</a:t>
            </a:r>
          </a:p>
        </p:txBody>
      </p:sp>
      <p:sp>
        <p:nvSpPr>
          <p:cNvPr id="65539" name="Rectangle 3">
            <a:extLst>
              <a:ext uri="{FF2B5EF4-FFF2-40B4-BE49-F238E27FC236}">
                <a16:creationId xmlns:a16="http://schemas.microsoft.com/office/drawing/2014/main" id="{2B01C191-2EA0-A737-2BA2-54305298EBEF}"/>
              </a:ext>
            </a:extLst>
          </p:cNvPr>
          <p:cNvSpPr>
            <a:spLocks noGrp="1" noChangeArrowheads="1"/>
          </p:cNvSpPr>
          <p:nvPr>
            <p:ph type="body" sz="half" idx="4294967295"/>
          </p:nvPr>
        </p:nvSpPr>
        <p:spPr>
          <a:xfrm>
            <a:off x="1905000" y="1690688"/>
            <a:ext cx="4191000" cy="4411663"/>
          </a:xfrm>
        </p:spPr>
        <p:txBody>
          <a:bodyPr/>
          <a:lstStyle/>
          <a:p>
            <a:pPr marL="0" indent="0"/>
            <a:r>
              <a:rPr lang="en-US" altLang="en-US" sz="2200" dirty="0"/>
              <a:t>Static friction acts to keep the object from moving.</a:t>
            </a:r>
          </a:p>
          <a:p>
            <a:pPr marL="0" indent="0"/>
            <a:r>
              <a:rPr lang="en-US" altLang="en-US" sz="2200" dirty="0"/>
              <a:t>As long as the object is not moving, </a:t>
            </a:r>
            <a:r>
              <a:rPr lang="en-US" altLang="en-US" sz="2200" dirty="0" err="1"/>
              <a:t>ƒ</a:t>
            </a:r>
            <a:r>
              <a:rPr lang="en-US" altLang="en-US" sz="2200" baseline="-25000" dirty="0" err="1"/>
              <a:t>s</a:t>
            </a:r>
            <a:r>
              <a:rPr lang="en-US" altLang="en-US" sz="2200" baseline="-25000" dirty="0"/>
              <a:t> </a:t>
            </a:r>
            <a:r>
              <a:rPr lang="en-US" altLang="en-US" sz="2200" dirty="0"/>
              <a:t> = F</a:t>
            </a:r>
          </a:p>
          <a:p>
            <a:pPr marL="0" indent="0"/>
            <a:r>
              <a:rPr lang="en-US" altLang="en-US" sz="2200" dirty="0"/>
              <a:t>If </a:t>
            </a:r>
            <a:r>
              <a:rPr lang="en-US" altLang="en-US" sz="2200" b="1" dirty="0"/>
              <a:t>      </a:t>
            </a:r>
            <a:r>
              <a:rPr lang="en-US" altLang="en-US" sz="2200" dirty="0"/>
              <a:t>increases, so does </a:t>
            </a:r>
          </a:p>
          <a:p>
            <a:pPr marL="0" indent="0"/>
            <a:r>
              <a:rPr lang="en-US" altLang="en-US" sz="2200" dirty="0"/>
              <a:t>If </a:t>
            </a:r>
            <a:r>
              <a:rPr lang="en-US" altLang="en-US" sz="2200" b="1" dirty="0"/>
              <a:t>  </a:t>
            </a:r>
            <a:r>
              <a:rPr lang="en-US" altLang="en-US" sz="2200" dirty="0"/>
              <a:t>   decreases, so does </a:t>
            </a:r>
            <a:endParaRPr lang="en-US" altLang="en-US" sz="2200" baseline="-25000" dirty="0"/>
          </a:p>
          <a:p>
            <a:pPr marL="0" indent="0"/>
            <a:r>
              <a:rPr lang="en-US" altLang="en-US" sz="2200" i="1" dirty="0" err="1"/>
              <a:t>ƒ</a:t>
            </a:r>
            <a:r>
              <a:rPr lang="en-US" altLang="en-US" sz="2200" i="1" baseline="-25000" dirty="0" err="1"/>
              <a:t>s</a:t>
            </a:r>
            <a:r>
              <a:rPr lang="en-US" altLang="en-US" sz="2200" dirty="0"/>
              <a:t> </a:t>
            </a:r>
            <a:r>
              <a:rPr lang="en-US" altLang="en-US" sz="2200" dirty="0">
                <a:sym typeface="Symbol" panose="05050102010706020507" pitchFamily="18" charset="2"/>
              </a:rPr>
              <a:t> </a:t>
            </a:r>
            <a:r>
              <a:rPr lang="en-US" altLang="en-US" sz="2200" i="1" dirty="0">
                <a:sym typeface="Symbol" panose="05050102010706020507" pitchFamily="18" charset="2"/>
              </a:rPr>
              <a:t>µ</a:t>
            </a:r>
            <a:r>
              <a:rPr lang="en-US" altLang="en-US" sz="2200" i="1" baseline="-25000" dirty="0">
                <a:sym typeface="Symbol" panose="05050102010706020507" pitchFamily="18" charset="2"/>
              </a:rPr>
              <a:t>s</a:t>
            </a:r>
            <a:r>
              <a:rPr lang="en-US" altLang="en-US" sz="2200" i="1" dirty="0">
                <a:sym typeface="Symbol" panose="05050102010706020507" pitchFamily="18" charset="2"/>
              </a:rPr>
              <a:t> n</a:t>
            </a:r>
            <a:r>
              <a:rPr lang="en-US" altLang="en-US" sz="2200" dirty="0">
                <a:sym typeface="Symbol" panose="05050102010706020507" pitchFamily="18" charset="2"/>
              </a:rPr>
              <a:t> </a:t>
            </a:r>
          </a:p>
          <a:p>
            <a:pPr lvl="1" eaLnBrk="1" hangingPunct="1">
              <a:lnSpc>
                <a:spcPct val="90000"/>
              </a:lnSpc>
            </a:pPr>
            <a:r>
              <a:rPr lang="en-US" altLang="en-US" sz="2000" dirty="0">
                <a:sym typeface="Symbol" panose="05050102010706020507" pitchFamily="18" charset="2"/>
              </a:rPr>
              <a:t>Remember, the equality holds when the surfaces are on the verge of slipping.</a:t>
            </a:r>
          </a:p>
        </p:txBody>
      </p:sp>
      <p:graphicFrame>
        <p:nvGraphicFramePr>
          <p:cNvPr id="65540" name="Object 10">
            <a:extLst>
              <a:ext uri="{FF2B5EF4-FFF2-40B4-BE49-F238E27FC236}">
                <a16:creationId xmlns:a16="http://schemas.microsoft.com/office/drawing/2014/main" id="{223A7A83-F133-5225-8B70-3644C2EE367C}"/>
              </a:ext>
            </a:extLst>
          </p:cNvPr>
          <p:cNvGraphicFramePr>
            <a:graphicFrameLocks noChangeAspect="1"/>
          </p:cNvGraphicFramePr>
          <p:nvPr/>
        </p:nvGraphicFramePr>
        <p:xfrm>
          <a:off x="5006975" y="3627438"/>
          <a:ext cx="304800" cy="406400"/>
        </p:xfrm>
        <a:graphic>
          <a:graphicData uri="http://schemas.openxmlformats.org/presentationml/2006/ole">
            <mc:AlternateContent xmlns:mc="http://schemas.openxmlformats.org/markup-compatibility/2006">
              <mc:Choice xmlns:v="urn:schemas-microsoft-com:vml" Requires="v">
                <p:oleObj name="Equation" r:id="rId2" imgW="190500" imgH="254000" progId="Equation.DSMT4">
                  <p:embed/>
                </p:oleObj>
              </mc:Choice>
              <mc:Fallback>
                <p:oleObj name="Equation" r:id="rId2" imgW="190500" imgH="254000" progId="Equation.DSMT4">
                  <p:embed/>
                  <p:pic>
                    <p:nvPicPr>
                      <p:cNvPr id="65540" name="Object 10">
                        <a:extLst>
                          <a:ext uri="{FF2B5EF4-FFF2-40B4-BE49-F238E27FC236}">
                            <a16:creationId xmlns:a16="http://schemas.microsoft.com/office/drawing/2014/main" id="{223A7A83-F133-5225-8B70-3644C2EE3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6975" y="3627438"/>
                        <a:ext cx="3048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5541" name="Object 6">
            <a:extLst>
              <a:ext uri="{FF2B5EF4-FFF2-40B4-BE49-F238E27FC236}">
                <a16:creationId xmlns:a16="http://schemas.microsoft.com/office/drawing/2014/main" id="{BE539E80-8145-E3F5-F4EC-63347B023785}"/>
              </a:ext>
            </a:extLst>
          </p:cNvPr>
          <p:cNvGraphicFramePr>
            <a:graphicFrameLocks noChangeAspect="1"/>
          </p:cNvGraphicFramePr>
          <p:nvPr>
            <p:ph sz="half" idx="2"/>
          </p:nvPr>
        </p:nvGraphicFramePr>
        <p:xfrm>
          <a:off x="2286000" y="3581401"/>
          <a:ext cx="228600" cy="365125"/>
        </p:xfrm>
        <a:graphic>
          <a:graphicData uri="http://schemas.openxmlformats.org/presentationml/2006/ole">
            <mc:AlternateContent xmlns:mc="http://schemas.openxmlformats.org/markup-compatibility/2006">
              <mc:Choice xmlns:v="urn:schemas-microsoft-com:vml" Requires="v">
                <p:oleObj name="Equation" r:id="rId4" imgW="127000" imgH="203200" progId="Equation.DSMT4">
                  <p:embed/>
                </p:oleObj>
              </mc:Choice>
              <mc:Fallback>
                <p:oleObj name="Equation" r:id="rId4" imgW="127000" imgH="203200" progId="Equation.DSMT4">
                  <p:embed/>
                  <p:pic>
                    <p:nvPicPr>
                      <p:cNvPr id="65541" name="Object 6">
                        <a:extLst>
                          <a:ext uri="{FF2B5EF4-FFF2-40B4-BE49-F238E27FC236}">
                            <a16:creationId xmlns:a16="http://schemas.microsoft.com/office/drawing/2014/main" id="{BE539E80-8145-E3F5-F4EC-63347B0237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3581401"/>
                        <a:ext cx="228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5542" name="Object 9">
            <a:extLst>
              <a:ext uri="{FF2B5EF4-FFF2-40B4-BE49-F238E27FC236}">
                <a16:creationId xmlns:a16="http://schemas.microsoft.com/office/drawing/2014/main" id="{D491A835-CFC4-51A3-08A5-7A740183E0E1}"/>
              </a:ext>
            </a:extLst>
          </p:cNvPr>
          <p:cNvGraphicFramePr>
            <a:graphicFrameLocks noChangeAspect="1"/>
          </p:cNvGraphicFramePr>
          <p:nvPr/>
        </p:nvGraphicFramePr>
        <p:xfrm>
          <a:off x="4911725" y="3146426"/>
          <a:ext cx="304800" cy="404813"/>
        </p:xfrm>
        <a:graphic>
          <a:graphicData uri="http://schemas.openxmlformats.org/presentationml/2006/ole">
            <mc:AlternateContent xmlns:mc="http://schemas.openxmlformats.org/markup-compatibility/2006">
              <mc:Choice xmlns:v="urn:schemas-microsoft-com:vml" Requires="v">
                <p:oleObj name="Equation" r:id="rId6" imgW="190500" imgH="254000" progId="Equation.DSMT4">
                  <p:embed/>
                </p:oleObj>
              </mc:Choice>
              <mc:Fallback>
                <p:oleObj name="Equation" r:id="rId6" imgW="190500" imgH="254000" progId="Equation.DSMT4">
                  <p:embed/>
                  <p:pic>
                    <p:nvPicPr>
                      <p:cNvPr id="65542" name="Object 9">
                        <a:extLst>
                          <a:ext uri="{FF2B5EF4-FFF2-40B4-BE49-F238E27FC236}">
                            <a16:creationId xmlns:a16="http://schemas.microsoft.com/office/drawing/2014/main" id="{D491A835-CFC4-51A3-08A5-7A740183E0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1725" y="3146426"/>
                        <a:ext cx="304800"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5543" name="Object 8">
            <a:extLst>
              <a:ext uri="{FF2B5EF4-FFF2-40B4-BE49-F238E27FC236}">
                <a16:creationId xmlns:a16="http://schemas.microsoft.com/office/drawing/2014/main" id="{1A688B46-EAC9-DBB8-195B-C3E3D577F4BF}"/>
              </a:ext>
            </a:extLst>
          </p:cNvPr>
          <p:cNvGraphicFramePr>
            <a:graphicFrameLocks noChangeAspect="1"/>
          </p:cNvGraphicFramePr>
          <p:nvPr/>
        </p:nvGraphicFramePr>
        <p:xfrm>
          <a:off x="2286000" y="3124201"/>
          <a:ext cx="228600" cy="365125"/>
        </p:xfrm>
        <a:graphic>
          <a:graphicData uri="http://schemas.openxmlformats.org/presentationml/2006/ole">
            <mc:AlternateContent xmlns:mc="http://schemas.openxmlformats.org/markup-compatibility/2006">
              <mc:Choice xmlns:v="urn:schemas-microsoft-com:vml" Requires="v">
                <p:oleObj name="Equation" r:id="rId8" imgW="127000" imgH="203200" progId="Equation.3">
                  <p:embed/>
                </p:oleObj>
              </mc:Choice>
              <mc:Fallback>
                <p:oleObj name="Equation" r:id="rId8" imgW="127000" imgH="203200" progId="Equation.3">
                  <p:embed/>
                  <p:pic>
                    <p:nvPicPr>
                      <p:cNvPr id="65543" name="Object 8">
                        <a:extLst>
                          <a:ext uri="{FF2B5EF4-FFF2-40B4-BE49-F238E27FC236}">
                            <a16:creationId xmlns:a16="http://schemas.microsoft.com/office/drawing/2014/main" id="{1A688B46-EAC9-DBB8-195B-C3E3D577F4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0" y="3124201"/>
                        <a:ext cx="228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65545" name="Picture 11" descr="0516">
            <a:extLst>
              <a:ext uri="{FF2B5EF4-FFF2-40B4-BE49-F238E27FC236}">
                <a16:creationId xmlns:a16="http://schemas.microsoft.com/office/drawing/2014/main" id="{4EE23AAE-D185-0CBD-9DEE-02AFE15385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21487" y="934244"/>
            <a:ext cx="3648075" cy="565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6" name="Slide Number Placeholder 1">
            <a:extLst>
              <a:ext uri="{FF2B5EF4-FFF2-40B4-BE49-F238E27FC236}">
                <a16:creationId xmlns:a16="http://schemas.microsoft.com/office/drawing/2014/main" id="{C393487B-448F-D2F2-BFA8-91F0975AEF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B54040C4-852E-4C48-B268-6A0341F98D30}" type="slidenum">
              <a:rPr lang="en-US" altLang="en-US"/>
              <a:pPr>
                <a:lnSpc>
                  <a:spcPct val="100000"/>
                </a:lnSpc>
                <a:spcBef>
                  <a:spcPct val="0"/>
                </a:spcBef>
              </a:pPr>
              <a:t>43</a:t>
            </a:fld>
            <a:endParaRPr lang="en-US"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5BCEA573-5D95-D02D-2BA7-A559877F7D2B}"/>
              </a:ext>
            </a:extLst>
          </p:cNvPr>
          <p:cNvSpPr>
            <a:spLocks noGrp="1" noChangeArrowheads="1"/>
          </p:cNvSpPr>
          <p:nvPr>
            <p:ph type="title"/>
          </p:nvPr>
        </p:nvSpPr>
        <p:spPr/>
        <p:txBody>
          <a:bodyPr/>
          <a:lstStyle/>
          <a:p>
            <a:pPr eaLnBrk="1" hangingPunct="1"/>
            <a:r>
              <a:rPr lang="en-US" altLang="en-US"/>
              <a:t>Kinetic Friction</a:t>
            </a:r>
          </a:p>
        </p:txBody>
      </p:sp>
      <p:sp>
        <p:nvSpPr>
          <p:cNvPr id="66563" name="Rectangle 3">
            <a:extLst>
              <a:ext uri="{FF2B5EF4-FFF2-40B4-BE49-F238E27FC236}">
                <a16:creationId xmlns:a16="http://schemas.microsoft.com/office/drawing/2014/main" id="{6CCDCDF3-F4A5-E4ED-91C7-FADD3074538D}"/>
              </a:ext>
            </a:extLst>
          </p:cNvPr>
          <p:cNvSpPr>
            <a:spLocks noGrp="1" noChangeArrowheads="1"/>
          </p:cNvSpPr>
          <p:nvPr>
            <p:ph sz="half" idx="1"/>
          </p:nvPr>
        </p:nvSpPr>
        <p:spPr/>
        <p:txBody>
          <a:bodyPr/>
          <a:lstStyle/>
          <a:p>
            <a:pPr marL="0" indent="0"/>
            <a:r>
              <a:rPr lang="en-US" altLang="en-US" sz="2200"/>
              <a:t>The force of kinetic friction acts when the object is in motion.</a:t>
            </a:r>
          </a:p>
          <a:p>
            <a:pPr marL="0" indent="0"/>
            <a:r>
              <a:rPr lang="en-US" altLang="en-US" sz="2200"/>
              <a:t>Although </a:t>
            </a:r>
            <a:r>
              <a:rPr lang="en-US" altLang="en-US" sz="2200" i="1"/>
              <a:t>µ</a:t>
            </a:r>
            <a:r>
              <a:rPr lang="en-US" altLang="en-US" sz="2200" i="1" baseline="-25000"/>
              <a:t>k</a:t>
            </a:r>
            <a:r>
              <a:rPr lang="en-US" altLang="en-US" sz="2200"/>
              <a:t> can vary with speed, we shall neglect any such variations.</a:t>
            </a:r>
          </a:p>
          <a:p>
            <a:pPr marL="0" indent="0"/>
            <a:r>
              <a:rPr lang="en-US" altLang="en-US" sz="2200" i="1"/>
              <a:t>ƒ</a:t>
            </a:r>
            <a:r>
              <a:rPr lang="en-US" altLang="en-US" sz="2200" i="1" baseline="-25000"/>
              <a:t>k</a:t>
            </a:r>
            <a:r>
              <a:rPr lang="en-US" altLang="en-US" sz="2200"/>
              <a:t> =</a:t>
            </a:r>
            <a:r>
              <a:rPr lang="en-US" altLang="en-US" sz="2200">
                <a:sym typeface="Symbol" panose="05050102010706020507" pitchFamily="18" charset="2"/>
              </a:rPr>
              <a:t> </a:t>
            </a:r>
            <a:r>
              <a:rPr lang="en-US" altLang="en-US" sz="2200" i="1">
                <a:sym typeface="Symbol" panose="05050102010706020507" pitchFamily="18" charset="2"/>
              </a:rPr>
              <a:t>µ</a:t>
            </a:r>
            <a:r>
              <a:rPr lang="en-US" altLang="en-US" sz="2200" i="1" baseline="-25000">
                <a:sym typeface="Symbol" panose="05050102010706020507" pitchFamily="18" charset="2"/>
              </a:rPr>
              <a:t>k</a:t>
            </a:r>
            <a:r>
              <a:rPr lang="en-US" altLang="en-US" sz="2200" i="1">
                <a:sym typeface="Symbol" panose="05050102010706020507" pitchFamily="18" charset="2"/>
              </a:rPr>
              <a:t> n</a:t>
            </a:r>
          </a:p>
        </p:txBody>
      </p:sp>
      <p:pic>
        <p:nvPicPr>
          <p:cNvPr id="66565" name="Picture 7" descr="0516">
            <a:extLst>
              <a:ext uri="{FF2B5EF4-FFF2-40B4-BE49-F238E27FC236}">
                <a16:creationId xmlns:a16="http://schemas.microsoft.com/office/drawing/2014/main" id="{9EBFA94C-DA97-A18F-C557-F08501C80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4339" y="858838"/>
            <a:ext cx="3697287" cy="574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Slide Number Placeholder 1">
            <a:extLst>
              <a:ext uri="{FF2B5EF4-FFF2-40B4-BE49-F238E27FC236}">
                <a16:creationId xmlns:a16="http://schemas.microsoft.com/office/drawing/2014/main" id="{9531EEDC-4A6E-F6EF-1BEF-49DAF248B8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7DCCC594-F72A-458E-B3FB-95F2F129B5C3}" type="slidenum">
              <a:rPr lang="en-US" altLang="en-US"/>
              <a:pPr>
                <a:lnSpc>
                  <a:spcPct val="100000"/>
                </a:lnSpc>
                <a:spcBef>
                  <a:spcPct val="0"/>
                </a:spcBef>
              </a:pPr>
              <a:t>44</a:t>
            </a:fld>
            <a:endParaRPr lang="en-US" altLang="en-US"/>
          </a:p>
        </p:txBody>
      </p:sp>
      <p:pic>
        <p:nvPicPr>
          <p:cNvPr id="59399" name="Picture 6">
            <a:extLst>
              <a:ext uri="{FF2B5EF4-FFF2-40B4-BE49-F238E27FC236}">
                <a16:creationId xmlns:a16="http://schemas.microsoft.com/office/drawing/2014/main" id="{98BCCA30-E17F-E07E-3550-ADC93159CECE}"/>
              </a:ext>
            </a:extLst>
          </p:cNvPr>
          <p:cNvPicPr>
            <a:picLocks noChangeAspect="1" noChangeArrowheads="1"/>
          </p:cNvPicPr>
          <p:nvPr/>
        </p:nvPicPr>
        <p:blipFill>
          <a:blip r:embed="rId3"/>
          <a:srcRect/>
          <a:stretch>
            <a:fillRect/>
          </a:stretch>
        </p:blipFill>
        <p:spPr bwMode="auto">
          <a:xfrm>
            <a:off x="2715986" y="3277025"/>
            <a:ext cx="3460752" cy="321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4935E883-14FE-6EB9-0640-22CAFD8E519A}"/>
              </a:ext>
            </a:extLst>
          </p:cNvPr>
          <p:cNvSpPr>
            <a:spLocks noGrp="1" noChangeArrowheads="1"/>
          </p:cNvSpPr>
          <p:nvPr>
            <p:ph type="title"/>
          </p:nvPr>
        </p:nvSpPr>
        <p:spPr/>
        <p:txBody>
          <a:bodyPr/>
          <a:lstStyle/>
          <a:p>
            <a:pPr eaLnBrk="1" hangingPunct="1"/>
            <a:r>
              <a:rPr lang="en-US" altLang="en-US"/>
              <a:t>Some Coefficients of Friction</a:t>
            </a:r>
          </a:p>
        </p:txBody>
      </p:sp>
      <p:sp>
        <p:nvSpPr>
          <p:cNvPr id="67587" name="TextBox 4">
            <a:extLst>
              <a:ext uri="{FF2B5EF4-FFF2-40B4-BE49-F238E27FC236}">
                <a16:creationId xmlns:a16="http://schemas.microsoft.com/office/drawing/2014/main" id="{D050FB2B-C86A-8700-3111-4FA536E73BCA}"/>
              </a:ext>
            </a:extLst>
          </p:cNvPr>
          <p:cNvSpPr txBox="1">
            <a:spLocks noChangeArrowheads="1"/>
          </p:cNvSpPr>
          <p:nvPr/>
        </p:nvSpPr>
        <p:spPr bwMode="auto">
          <a:xfrm>
            <a:off x="5105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gn="r" eaLnBrk="1" hangingPunct="1">
              <a:lnSpc>
                <a:spcPct val="100000"/>
              </a:lnSpc>
              <a:spcBef>
                <a:spcPct val="0"/>
              </a:spcBef>
            </a:pPr>
            <a:r>
              <a:rPr lang="en-US" altLang="en-US" sz="1200"/>
              <a:t>Section 5.8</a:t>
            </a:r>
          </a:p>
        </p:txBody>
      </p:sp>
      <p:pic>
        <p:nvPicPr>
          <p:cNvPr id="67588" name="Picture 6" descr="05T1">
            <a:extLst>
              <a:ext uri="{FF2B5EF4-FFF2-40B4-BE49-F238E27FC236}">
                <a16:creationId xmlns:a16="http://schemas.microsoft.com/office/drawing/2014/main" id="{7707DBFE-EBEB-97CC-DAB0-BB80C5930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7688" y="1420814"/>
            <a:ext cx="6176962"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Slide Number Placeholder 1">
            <a:extLst>
              <a:ext uri="{FF2B5EF4-FFF2-40B4-BE49-F238E27FC236}">
                <a16:creationId xmlns:a16="http://schemas.microsoft.com/office/drawing/2014/main" id="{F1E382C4-E775-F063-EE23-67CB49B86A2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3D545513-30F8-4E48-A2F9-86C338A229F1}" type="slidenum">
              <a:rPr lang="en-US" altLang="en-US"/>
              <a:pPr>
                <a:lnSpc>
                  <a:spcPct val="100000"/>
                </a:lnSpc>
                <a:spcBef>
                  <a:spcPct val="0"/>
                </a:spcBef>
              </a:pPr>
              <a:t>45</a:t>
            </a:fld>
            <a:endParaRPr lang="en-US"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3A86AF2E-2890-5BFF-8D10-81ABFCC342E7}"/>
              </a:ext>
            </a:extLst>
          </p:cNvPr>
          <p:cNvSpPr>
            <a:spLocks noGrp="1" noChangeArrowheads="1"/>
          </p:cNvSpPr>
          <p:nvPr>
            <p:ph type="title"/>
          </p:nvPr>
        </p:nvSpPr>
        <p:spPr/>
        <p:txBody>
          <a:bodyPr/>
          <a:lstStyle/>
          <a:p>
            <a:pPr eaLnBrk="1" hangingPunct="1"/>
            <a:r>
              <a:rPr lang="en-US" altLang="en-US"/>
              <a:t>Think about it!</a:t>
            </a:r>
          </a:p>
        </p:txBody>
      </p:sp>
      <p:sp>
        <p:nvSpPr>
          <p:cNvPr id="68612" name="Slide Number Placeholder 1">
            <a:extLst>
              <a:ext uri="{FF2B5EF4-FFF2-40B4-BE49-F238E27FC236}">
                <a16:creationId xmlns:a16="http://schemas.microsoft.com/office/drawing/2014/main" id="{10E061A3-4DA5-8BB0-137F-B743D21129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67E67DEE-C4C6-4005-ACE5-D2E5B10005B9}" type="slidenum">
              <a:rPr lang="en-US" altLang="en-US"/>
              <a:pPr>
                <a:lnSpc>
                  <a:spcPct val="100000"/>
                </a:lnSpc>
                <a:spcBef>
                  <a:spcPct val="0"/>
                </a:spcBef>
              </a:pPr>
              <a:t>46</a:t>
            </a:fld>
            <a:endParaRPr lang="en-US" altLang="en-US"/>
          </a:p>
        </p:txBody>
      </p:sp>
      <p:pic>
        <p:nvPicPr>
          <p:cNvPr id="61445" name="Picture 2">
            <a:extLst>
              <a:ext uri="{FF2B5EF4-FFF2-40B4-BE49-F238E27FC236}">
                <a16:creationId xmlns:a16="http://schemas.microsoft.com/office/drawing/2014/main" id="{BF7E2E34-43EF-9048-C273-CB5CAFFBABD0}"/>
              </a:ext>
            </a:extLst>
          </p:cNvPr>
          <p:cNvPicPr>
            <a:picLocks noChangeAspect="1" noChangeArrowheads="1"/>
          </p:cNvPicPr>
          <p:nvPr/>
        </p:nvPicPr>
        <p:blipFill>
          <a:blip r:embed="rId2"/>
          <a:srcRect/>
          <a:stretch>
            <a:fillRect/>
          </a:stretch>
        </p:blipFill>
        <p:spPr bwMode="auto">
          <a:xfrm>
            <a:off x="1981200" y="1450975"/>
            <a:ext cx="76962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2470" name="Picture 3">
            <a:extLst>
              <a:ext uri="{FF2B5EF4-FFF2-40B4-BE49-F238E27FC236}">
                <a16:creationId xmlns:a16="http://schemas.microsoft.com/office/drawing/2014/main" id="{A066F49B-2910-B28D-55E8-75670AB6FD31}"/>
              </a:ext>
            </a:extLst>
          </p:cNvPr>
          <p:cNvPicPr>
            <a:picLocks noChangeAspect="1" noChangeArrowheads="1"/>
          </p:cNvPicPr>
          <p:nvPr/>
        </p:nvPicPr>
        <p:blipFill>
          <a:blip r:embed="rId3"/>
          <a:srcRect/>
          <a:stretch>
            <a:fillRect/>
          </a:stretch>
        </p:blipFill>
        <p:spPr bwMode="auto">
          <a:xfrm>
            <a:off x="2016126" y="2671764"/>
            <a:ext cx="749617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2471" name="Picture 4">
            <a:extLst>
              <a:ext uri="{FF2B5EF4-FFF2-40B4-BE49-F238E27FC236}">
                <a16:creationId xmlns:a16="http://schemas.microsoft.com/office/drawing/2014/main" id="{904A4BAE-BFEF-7265-68B4-A6F3D9257B15}"/>
              </a:ext>
            </a:extLst>
          </p:cNvPr>
          <p:cNvPicPr>
            <a:picLocks noChangeAspect="1" noChangeArrowheads="1"/>
          </p:cNvPicPr>
          <p:nvPr/>
        </p:nvPicPr>
        <p:blipFill>
          <a:blip r:embed="rId4"/>
          <a:srcRect/>
          <a:stretch>
            <a:fillRect/>
          </a:stretch>
        </p:blipFill>
        <p:spPr bwMode="auto">
          <a:xfrm>
            <a:off x="2840039" y="4641851"/>
            <a:ext cx="2924175"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2472" name="Picture 5">
            <a:extLst>
              <a:ext uri="{FF2B5EF4-FFF2-40B4-BE49-F238E27FC236}">
                <a16:creationId xmlns:a16="http://schemas.microsoft.com/office/drawing/2014/main" id="{4F752306-7189-31EC-503C-6ED90D1A93F7}"/>
              </a:ext>
            </a:extLst>
          </p:cNvPr>
          <p:cNvPicPr>
            <a:picLocks noChangeAspect="1" noChangeArrowheads="1"/>
          </p:cNvPicPr>
          <p:nvPr/>
        </p:nvPicPr>
        <p:blipFill>
          <a:blip r:embed="rId5"/>
          <a:srcRect/>
          <a:stretch>
            <a:fillRect/>
          </a:stretch>
        </p:blipFill>
        <p:spPr bwMode="auto">
          <a:xfrm>
            <a:off x="6456363" y="4308475"/>
            <a:ext cx="28575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4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4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Slide Number Placeholder 1">
            <a:extLst>
              <a:ext uri="{FF2B5EF4-FFF2-40B4-BE49-F238E27FC236}">
                <a16:creationId xmlns:a16="http://schemas.microsoft.com/office/drawing/2014/main" id="{D524A75F-E16B-EC02-9EA4-338A17F120D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299C916F-5440-4F08-93E8-93457759F179}" type="slidenum">
              <a:rPr lang="en-US" altLang="en-US"/>
              <a:pPr>
                <a:lnSpc>
                  <a:spcPct val="100000"/>
                </a:lnSpc>
                <a:spcBef>
                  <a:spcPct val="0"/>
                </a:spcBef>
              </a:pPr>
              <a:t>47</a:t>
            </a:fld>
            <a:endParaRPr lang="en-US" altLang="en-US"/>
          </a:p>
        </p:txBody>
      </p:sp>
      <p:pic>
        <p:nvPicPr>
          <p:cNvPr id="62468" name="Picture 2">
            <a:extLst>
              <a:ext uri="{FF2B5EF4-FFF2-40B4-BE49-F238E27FC236}">
                <a16:creationId xmlns:a16="http://schemas.microsoft.com/office/drawing/2014/main" id="{9F7D5D6F-001C-D4E1-7FA4-7B53F3CEBC0C}"/>
              </a:ext>
            </a:extLst>
          </p:cNvPr>
          <p:cNvPicPr>
            <a:picLocks noChangeAspect="1" noChangeArrowheads="1"/>
          </p:cNvPicPr>
          <p:nvPr/>
        </p:nvPicPr>
        <p:blipFill>
          <a:blip r:embed="rId2"/>
          <a:srcRect/>
          <a:stretch>
            <a:fillRect/>
          </a:stretch>
        </p:blipFill>
        <p:spPr bwMode="auto">
          <a:xfrm>
            <a:off x="1106433" y="174626"/>
            <a:ext cx="7841250" cy="46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2469" name="Picture 3">
            <a:extLst>
              <a:ext uri="{FF2B5EF4-FFF2-40B4-BE49-F238E27FC236}">
                <a16:creationId xmlns:a16="http://schemas.microsoft.com/office/drawing/2014/main" id="{D116FC0F-BF25-7615-47FE-A9D778C1D6CE}"/>
              </a:ext>
            </a:extLst>
          </p:cNvPr>
          <p:cNvPicPr>
            <a:picLocks noChangeAspect="1" noChangeArrowheads="1"/>
          </p:cNvPicPr>
          <p:nvPr/>
        </p:nvPicPr>
        <p:blipFill>
          <a:blip r:embed="rId3"/>
          <a:srcRect/>
          <a:stretch>
            <a:fillRect/>
          </a:stretch>
        </p:blipFill>
        <p:spPr bwMode="auto">
          <a:xfrm>
            <a:off x="1650999" y="731017"/>
            <a:ext cx="8795951" cy="900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2470" name="Picture 4">
            <a:extLst>
              <a:ext uri="{FF2B5EF4-FFF2-40B4-BE49-F238E27FC236}">
                <a16:creationId xmlns:a16="http://schemas.microsoft.com/office/drawing/2014/main" id="{D59B6D4E-DAAC-73F7-9B4E-9C9CB9A5012C}"/>
              </a:ext>
            </a:extLst>
          </p:cNvPr>
          <p:cNvPicPr>
            <a:picLocks noChangeAspect="1" noChangeArrowheads="1"/>
          </p:cNvPicPr>
          <p:nvPr/>
        </p:nvPicPr>
        <p:blipFill>
          <a:blip r:embed="rId4"/>
          <a:srcRect/>
          <a:stretch>
            <a:fillRect/>
          </a:stretch>
        </p:blipFill>
        <p:spPr bwMode="auto">
          <a:xfrm>
            <a:off x="7404031" y="2290488"/>
            <a:ext cx="3087304" cy="229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4519" name="Picture 5">
            <a:extLst>
              <a:ext uri="{FF2B5EF4-FFF2-40B4-BE49-F238E27FC236}">
                <a16:creationId xmlns:a16="http://schemas.microsoft.com/office/drawing/2014/main" id="{97DB20C3-42C1-0DDD-2E6D-D345C536ACBE}"/>
              </a:ext>
            </a:extLst>
          </p:cNvPr>
          <p:cNvPicPr>
            <a:picLocks noChangeAspect="1" noChangeArrowheads="1"/>
          </p:cNvPicPr>
          <p:nvPr/>
        </p:nvPicPr>
        <p:blipFill>
          <a:blip r:embed="rId5"/>
          <a:srcRect/>
          <a:stretch>
            <a:fillRect/>
          </a:stretch>
        </p:blipFill>
        <p:spPr bwMode="auto">
          <a:xfrm>
            <a:off x="1937408" y="2127249"/>
            <a:ext cx="2482192" cy="2077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4520" name="Picture 6">
            <a:extLst>
              <a:ext uri="{FF2B5EF4-FFF2-40B4-BE49-F238E27FC236}">
                <a16:creationId xmlns:a16="http://schemas.microsoft.com/office/drawing/2014/main" id="{096C6376-73E8-D72C-3DC9-8920CF949C67}"/>
              </a:ext>
            </a:extLst>
          </p:cNvPr>
          <p:cNvPicPr>
            <a:picLocks noChangeAspect="1" noChangeArrowheads="1"/>
          </p:cNvPicPr>
          <p:nvPr/>
        </p:nvPicPr>
        <p:blipFill>
          <a:blip r:embed="rId6"/>
          <a:srcRect/>
          <a:stretch>
            <a:fillRect/>
          </a:stretch>
        </p:blipFill>
        <p:spPr bwMode="auto">
          <a:xfrm>
            <a:off x="1916936" y="4365451"/>
            <a:ext cx="279082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4521" name="Picture 7">
            <a:extLst>
              <a:ext uri="{FF2B5EF4-FFF2-40B4-BE49-F238E27FC236}">
                <a16:creationId xmlns:a16="http://schemas.microsoft.com/office/drawing/2014/main" id="{8C4E8887-02CB-E793-A3F2-C0513E44F20C}"/>
              </a:ext>
            </a:extLst>
          </p:cNvPr>
          <p:cNvPicPr>
            <a:picLocks noChangeAspect="1" noChangeArrowheads="1"/>
          </p:cNvPicPr>
          <p:nvPr/>
        </p:nvPicPr>
        <p:blipFill>
          <a:blip r:embed="rId7"/>
          <a:srcRect/>
          <a:stretch>
            <a:fillRect/>
          </a:stretch>
        </p:blipFill>
        <p:spPr bwMode="auto">
          <a:xfrm>
            <a:off x="1916936" y="5051314"/>
            <a:ext cx="330517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5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5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Slide Number Placeholder 1">
            <a:extLst>
              <a:ext uri="{FF2B5EF4-FFF2-40B4-BE49-F238E27FC236}">
                <a16:creationId xmlns:a16="http://schemas.microsoft.com/office/drawing/2014/main" id="{74F4A1AD-AACD-EF3C-0059-AB08269CC62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BCED2B05-6219-498A-A31A-06E4121D4BF4}" type="slidenum">
              <a:rPr lang="en-US" altLang="en-US"/>
              <a:pPr>
                <a:lnSpc>
                  <a:spcPct val="100000"/>
                </a:lnSpc>
                <a:spcBef>
                  <a:spcPct val="0"/>
                </a:spcBef>
              </a:pPr>
              <a:t>48</a:t>
            </a:fld>
            <a:endParaRPr lang="en-US" altLang="en-US"/>
          </a:p>
        </p:txBody>
      </p:sp>
      <p:pic>
        <p:nvPicPr>
          <p:cNvPr id="63492" name="Picture 9">
            <a:extLst>
              <a:ext uri="{FF2B5EF4-FFF2-40B4-BE49-F238E27FC236}">
                <a16:creationId xmlns:a16="http://schemas.microsoft.com/office/drawing/2014/main" id="{A63373C5-3449-154F-19A1-08820B2EE822}"/>
              </a:ext>
            </a:extLst>
          </p:cNvPr>
          <p:cNvPicPr>
            <a:picLocks noChangeAspect="1" noChangeArrowheads="1"/>
          </p:cNvPicPr>
          <p:nvPr/>
        </p:nvPicPr>
        <p:blipFill>
          <a:blip r:embed="rId2"/>
          <a:srcRect/>
          <a:stretch>
            <a:fillRect/>
          </a:stretch>
        </p:blipFill>
        <p:spPr bwMode="auto">
          <a:xfrm>
            <a:off x="1415120" y="750794"/>
            <a:ext cx="8687481" cy="154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3493" name="Picture 10">
            <a:extLst>
              <a:ext uri="{FF2B5EF4-FFF2-40B4-BE49-F238E27FC236}">
                <a16:creationId xmlns:a16="http://schemas.microsoft.com/office/drawing/2014/main" id="{9BD9D6AB-AAA6-2383-4DD8-408CB2E48C50}"/>
              </a:ext>
            </a:extLst>
          </p:cNvPr>
          <p:cNvPicPr>
            <a:picLocks noChangeAspect="1" noChangeArrowheads="1"/>
          </p:cNvPicPr>
          <p:nvPr/>
        </p:nvPicPr>
        <p:blipFill>
          <a:blip r:embed="rId3"/>
          <a:srcRect/>
          <a:stretch>
            <a:fillRect/>
          </a:stretch>
        </p:blipFill>
        <p:spPr bwMode="auto">
          <a:xfrm>
            <a:off x="6905297" y="2333625"/>
            <a:ext cx="3446791" cy="283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3494" name="Picture 11">
            <a:extLst>
              <a:ext uri="{FF2B5EF4-FFF2-40B4-BE49-F238E27FC236}">
                <a16:creationId xmlns:a16="http://schemas.microsoft.com/office/drawing/2014/main" id="{3CB4E408-6D86-B94D-A62A-257E8AADFBDD}"/>
              </a:ext>
            </a:extLst>
          </p:cNvPr>
          <p:cNvPicPr>
            <a:picLocks noChangeAspect="1" noChangeArrowheads="1"/>
          </p:cNvPicPr>
          <p:nvPr/>
        </p:nvPicPr>
        <p:blipFill>
          <a:blip r:embed="rId4"/>
          <a:srcRect/>
          <a:stretch>
            <a:fillRect/>
          </a:stretch>
        </p:blipFill>
        <p:spPr bwMode="auto">
          <a:xfrm>
            <a:off x="1415120" y="2436839"/>
            <a:ext cx="4532643" cy="154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3495" name="Picture 12">
            <a:extLst>
              <a:ext uri="{FF2B5EF4-FFF2-40B4-BE49-F238E27FC236}">
                <a16:creationId xmlns:a16="http://schemas.microsoft.com/office/drawing/2014/main" id="{A941E0B6-9CD8-1EFD-2DCE-2FC8BBFD2021}"/>
              </a:ext>
            </a:extLst>
          </p:cNvPr>
          <p:cNvPicPr>
            <a:picLocks noChangeAspect="1" noChangeArrowheads="1"/>
          </p:cNvPicPr>
          <p:nvPr/>
        </p:nvPicPr>
        <p:blipFill>
          <a:blip r:embed="rId5"/>
          <a:srcRect/>
          <a:stretch>
            <a:fillRect/>
          </a:stretch>
        </p:blipFill>
        <p:spPr bwMode="auto">
          <a:xfrm>
            <a:off x="1415120" y="4296839"/>
            <a:ext cx="2200439" cy="1016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3496" name="Picture 13">
            <a:extLst>
              <a:ext uri="{FF2B5EF4-FFF2-40B4-BE49-F238E27FC236}">
                <a16:creationId xmlns:a16="http://schemas.microsoft.com/office/drawing/2014/main" id="{79F5928E-5531-E766-4D2F-ECB33985A6BA}"/>
              </a:ext>
            </a:extLst>
          </p:cNvPr>
          <p:cNvPicPr>
            <a:picLocks noChangeAspect="1" noChangeArrowheads="1"/>
          </p:cNvPicPr>
          <p:nvPr/>
        </p:nvPicPr>
        <p:blipFill>
          <a:blip r:embed="rId6"/>
          <a:srcRect/>
          <a:stretch>
            <a:fillRect/>
          </a:stretch>
        </p:blipFill>
        <p:spPr bwMode="auto">
          <a:xfrm>
            <a:off x="1295119" y="5488591"/>
            <a:ext cx="8754086"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3497" name="Picture 14">
            <a:extLst>
              <a:ext uri="{FF2B5EF4-FFF2-40B4-BE49-F238E27FC236}">
                <a16:creationId xmlns:a16="http://schemas.microsoft.com/office/drawing/2014/main" id="{501CABDD-8EB1-190B-B160-64D6CC07B68E}"/>
              </a:ext>
            </a:extLst>
          </p:cNvPr>
          <p:cNvPicPr>
            <a:picLocks noChangeAspect="1" noChangeArrowheads="1"/>
          </p:cNvPicPr>
          <p:nvPr/>
        </p:nvPicPr>
        <p:blipFill>
          <a:blip r:embed="rId7"/>
          <a:srcRect/>
          <a:stretch>
            <a:fillRect/>
          </a:stretch>
        </p:blipFill>
        <p:spPr bwMode="auto">
          <a:xfrm>
            <a:off x="1295119" y="218398"/>
            <a:ext cx="65627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4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Box 5">
            <a:extLst>
              <a:ext uri="{FF2B5EF4-FFF2-40B4-BE49-F238E27FC236}">
                <a16:creationId xmlns:a16="http://schemas.microsoft.com/office/drawing/2014/main" id="{00998D44-BBD2-F1BA-FFDB-03298AB9E2F6}"/>
              </a:ext>
            </a:extLst>
          </p:cNvPr>
          <p:cNvSpPr txBox="1">
            <a:spLocks noChangeArrowheads="1"/>
          </p:cNvSpPr>
          <p:nvPr/>
        </p:nvSpPr>
        <p:spPr bwMode="auto">
          <a:xfrm>
            <a:off x="5105400" y="63246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gn="r" eaLnBrk="1" hangingPunct="1">
              <a:lnSpc>
                <a:spcPct val="100000"/>
              </a:lnSpc>
              <a:spcBef>
                <a:spcPct val="0"/>
              </a:spcBef>
            </a:pPr>
            <a:r>
              <a:rPr lang="en-US" altLang="en-US" sz="1200"/>
              <a:t>Section 5.8</a:t>
            </a:r>
          </a:p>
        </p:txBody>
      </p:sp>
      <p:sp>
        <p:nvSpPr>
          <p:cNvPr id="71683" name="Slide Number Placeholder 1">
            <a:extLst>
              <a:ext uri="{FF2B5EF4-FFF2-40B4-BE49-F238E27FC236}">
                <a16:creationId xmlns:a16="http://schemas.microsoft.com/office/drawing/2014/main" id="{3A5F25A6-0846-046C-AB39-85CD1B2CADF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1CDB93AF-E765-44DB-8CCF-3F8E1AB3BCE7}" type="slidenum">
              <a:rPr lang="en-US" altLang="en-US"/>
              <a:pPr>
                <a:lnSpc>
                  <a:spcPct val="100000"/>
                </a:lnSpc>
                <a:spcBef>
                  <a:spcPct val="0"/>
                </a:spcBef>
              </a:pPr>
              <a:t>49</a:t>
            </a:fld>
            <a:endParaRPr lang="en-US" altLang="en-US"/>
          </a:p>
        </p:txBody>
      </p:sp>
      <p:pic>
        <p:nvPicPr>
          <p:cNvPr id="71684" name="Picture 2">
            <a:extLst>
              <a:ext uri="{FF2B5EF4-FFF2-40B4-BE49-F238E27FC236}">
                <a16:creationId xmlns:a16="http://schemas.microsoft.com/office/drawing/2014/main" id="{FD42F200-D4A1-97F4-D883-03B2F754BB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389" y="260350"/>
            <a:ext cx="8785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3">
            <a:extLst>
              <a:ext uri="{FF2B5EF4-FFF2-40B4-BE49-F238E27FC236}">
                <a16:creationId xmlns:a16="http://schemas.microsoft.com/office/drawing/2014/main" id="{E13883E4-987D-25AF-B51D-7B49A3EDEF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91176" y="1125539"/>
            <a:ext cx="5013325" cy="202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6">
            <a:extLst>
              <a:ext uri="{FF2B5EF4-FFF2-40B4-BE49-F238E27FC236}">
                <a16:creationId xmlns:a16="http://schemas.microsoft.com/office/drawing/2014/main" id="{AAB9C6F1-30D5-0F5B-CA3E-C98EC3C7C4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74826" y="1268413"/>
            <a:ext cx="3705225"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8">
            <a:extLst>
              <a:ext uri="{FF2B5EF4-FFF2-40B4-BE49-F238E27FC236}">
                <a16:creationId xmlns:a16="http://schemas.microsoft.com/office/drawing/2014/main" id="{70CE85A0-0646-D524-F7F3-036E234074C9}"/>
              </a:ext>
            </a:extLst>
          </p:cNvPr>
          <p:cNvPicPr>
            <a:picLocks noChangeAspect="1" noChangeArrowheads="1"/>
          </p:cNvPicPr>
          <p:nvPr/>
        </p:nvPicPr>
        <p:blipFill>
          <a:blip r:embed="rId5"/>
          <a:srcRect/>
          <a:stretch>
            <a:fillRect/>
          </a:stretch>
        </p:blipFill>
        <p:spPr bwMode="auto">
          <a:xfrm>
            <a:off x="5480051" y="3644900"/>
            <a:ext cx="2314575"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4520" name="Picture 9">
            <a:extLst>
              <a:ext uri="{FF2B5EF4-FFF2-40B4-BE49-F238E27FC236}">
                <a16:creationId xmlns:a16="http://schemas.microsoft.com/office/drawing/2014/main" id="{7C10552B-EAD7-7636-8283-F51AE686507F}"/>
              </a:ext>
            </a:extLst>
          </p:cNvPr>
          <p:cNvPicPr>
            <a:picLocks noChangeAspect="1" noChangeArrowheads="1"/>
          </p:cNvPicPr>
          <p:nvPr/>
        </p:nvPicPr>
        <p:blipFill>
          <a:blip r:embed="rId6"/>
          <a:srcRect/>
          <a:stretch>
            <a:fillRect/>
          </a:stretch>
        </p:blipFill>
        <p:spPr bwMode="auto">
          <a:xfrm>
            <a:off x="7932739" y="3287714"/>
            <a:ext cx="638175"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5546" name="Picture 10">
            <a:extLst>
              <a:ext uri="{FF2B5EF4-FFF2-40B4-BE49-F238E27FC236}">
                <a16:creationId xmlns:a16="http://schemas.microsoft.com/office/drawing/2014/main" id="{7B68FCE9-96D9-C7C8-F6D1-D4C758027196}"/>
              </a:ext>
            </a:extLst>
          </p:cNvPr>
          <p:cNvPicPr>
            <a:picLocks noChangeAspect="1" noChangeArrowheads="1"/>
          </p:cNvPicPr>
          <p:nvPr/>
        </p:nvPicPr>
        <p:blipFill>
          <a:blip r:embed="rId7"/>
          <a:srcRect/>
          <a:stretch>
            <a:fillRect/>
          </a:stretch>
        </p:blipFill>
        <p:spPr bwMode="auto">
          <a:xfrm>
            <a:off x="7737475" y="4121150"/>
            <a:ext cx="87630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5547" name="Picture 11">
            <a:extLst>
              <a:ext uri="{FF2B5EF4-FFF2-40B4-BE49-F238E27FC236}">
                <a16:creationId xmlns:a16="http://schemas.microsoft.com/office/drawing/2014/main" id="{43F6A26A-9CF6-4080-7FB5-E876189BEAB7}"/>
              </a:ext>
            </a:extLst>
          </p:cNvPr>
          <p:cNvPicPr>
            <a:picLocks noChangeAspect="1" noChangeArrowheads="1"/>
          </p:cNvPicPr>
          <p:nvPr/>
        </p:nvPicPr>
        <p:blipFill>
          <a:blip r:embed="rId8"/>
          <a:srcRect/>
          <a:stretch>
            <a:fillRect/>
          </a:stretch>
        </p:blipFill>
        <p:spPr bwMode="auto">
          <a:xfrm>
            <a:off x="8613776" y="3535363"/>
            <a:ext cx="1990725"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55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55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5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CA701-0CB2-FE4D-32E7-C224CAF3FFC8}"/>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4F99EA86-8B1F-6BF8-83A3-0B3115EA7585}"/>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6C7AC275-3885-C495-1226-D8A2BD2C8357}"/>
              </a:ext>
            </a:extLst>
          </p:cNvPr>
          <p:cNvPicPr>
            <a:picLocks noChangeAspect="1"/>
          </p:cNvPicPr>
          <p:nvPr/>
        </p:nvPicPr>
        <p:blipFill>
          <a:blip r:embed="rId2"/>
          <a:stretch>
            <a:fillRect/>
          </a:stretch>
        </p:blipFill>
        <p:spPr>
          <a:xfrm>
            <a:off x="1429885" y="0"/>
            <a:ext cx="9332230" cy="6858000"/>
          </a:xfrm>
          <a:prstGeom prst="rect">
            <a:avLst/>
          </a:prstGeom>
        </p:spPr>
      </p:pic>
    </p:spTree>
    <p:extLst>
      <p:ext uri="{BB962C8B-B14F-4D97-AF65-F5344CB8AC3E}">
        <p14:creationId xmlns:p14="http://schemas.microsoft.com/office/powerpoint/2010/main" val="4000224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EB570-D20F-C436-6CA2-EF7C24558F96}"/>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B1362EAA-DBC1-FDB1-85E9-5D956A586168}"/>
              </a:ext>
            </a:extLst>
          </p:cNvPr>
          <p:cNvSpPr>
            <a:spLocks noGrp="1"/>
          </p:cNvSpPr>
          <p:nvPr>
            <p:ph sz="half" idx="1"/>
          </p:nvPr>
        </p:nvSpPr>
        <p:spPr/>
        <p:txBody>
          <a:bodyPr/>
          <a:lstStyle/>
          <a:p>
            <a:endParaRPr lang="en-HK"/>
          </a:p>
        </p:txBody>
      </p:sp>
      <p:sp>
        <p:nvSpPr>
          <p:cNvPr id="4" name="Text Placeholder 3">
            <a:extLst>
              <a:ext uri="{FF2B5EF4-FFF2-40B4-BE49-F238E27FC236}">
                <a16:creationId xmlns:a16="http://schemas.microsoft.com/office/drawing/2014/main" id="{553E1A84-4C01-E1EB-2143-CEA6CB80629E}"/>
              </a:ext>
            </a:extLst>
          </p:cNvPr>
          <p:cNvSpPr>
            <a:spLocks noGrp="1"/>
          </p:cNvSpPr>
          <p:nvPr>
            <p:ph type="body" sz="half" idx="2"/>
          </p:nvPr>
        </p:nvSpPr>
        <p:spPr/>
        <p:txBody>
          <a:bodyPr/>
          <a:lstStyle/>
          <a:p>
            <a:endParaRPr lang="en-HK"/>
          </a:p>
        </p:txBody>
      </p:sp>
      <p:pic>
        <p:nvPicPr>
          <p:cNvPr id="6" name="Picture 5">
            <a:extLst>
              <a:ext uri="{FF2B5EF4-FFF2-40B4-BE49-F238E27FC236}">
                <a16:creationId xmlns:a16="http://schemas.microsoft.com/office/drawing/2014/main" id="{7EF16F50-53E3-DC70-A298-4BA296136EF1}"/>
              </a:ext>
            </a:extLst>
          </p:cNvPr>
          <p:cNvPicPr>
            <a:picLocks noChangeAspect="1"/>
          </p:cNvPicPr>
          <p:nvPr/>
        </p:nvPicPr>
        <p:blipFill>
          <a:blip r:embed="rId2"/>
          <a:stretch>
            <a:fillRect/>
          </a:stretch>
        </p:blipFill>
        <p:spPr>
          <a:xfrm>
            <a:off x="456874" y="0"/>
            <a:ext cx="11278252" cy="6858000"/>
          </a:xfrm>
          <a:prstGeom prst="rect">
            <a:avLst/>
          </a:prstGeom>
        </p:spPr>
      </p:pic>
    </p:spTree>
    <p:extLst>
      <p:ext uri="{BB962C8B-B14F-4D97-AF65-F5344CB8AC3E}">
        <p14:creationId xmlns:p14="http://schemas.microsoft.com/office/powerpoint/2010/main" val="1815722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9000A-95D5-ECA3-13E2-C8E3B6EC1249}"/>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71B432C4-FB6C-6F11-E27A-676412008787}"/>
              </a:ext>
            </a:extLst>
          </p:cNvPr>
          <p:cNvSpPr>
            <a:spLocks noGrp="1"/>
          </p:cNvSpPr>
          <p:nvPr>
            <p:ph sz="half" idx="1"/>
          </p:nvPr>
        </p:nvSpPr>
        <p:spPr/>
        <p:txBody>
          <a:bodyPr/>
          <a:lstStyle/>
          <a:p>
            <a:endParaRPr lang="en-HK"/>
          </a:p>
        </p:txBody>
      </p:sp>
      <p:sp>
        <p:nvSpPr>
          <p:cNvPr id="4" name="Text Placeholder 3">
            <a:extLst>
              <a:ext uri="{FF2B5EF4-FFF2-40B4-BE49-F238E27FC236}">
                <a16:creationId xmlns:a16="http://schemas.microsoft.com/office/drawing/2014/main" id="{2BB1041D-4173-FC74-4886-ADE094978EAF}"/>
              </a:ext>
            </a:extLst>
          </p:cNvPr>
          <p:cNvSpPr>
            <a:spLocks noGrp="1"/>
          </p:cNvSpPr>
          <p:nvPr>
            <p:ph type="body" sz="half" idx="2"/>
          </p:nvPr>
        </p:nvSpPr>
        <p:spPr/>
        <p:txBody>
          <a:bodyPr/>
          <a:lstStyle/>
          <a:p>
            <a:endParaRPr lang="en-HK"/>
          </a:p>
        </p:txBody>
      </p:sp>
      <p:pic>
        <p:nvPicPr>
          <p:cNvPr id="6" name="Picture 5">
            <a:extLst>
              <a:ext uri="{FF2B5EF4-FFF2-40B4-BE49-F238E27FC236}">
                <a16:creationId xmlns:a16="http://schemas.microsoft.com/office/drawing/2014/main" id="{CFDAB9F3-A422-D626-946A-AF8A2E3D4582}"/>
              </a:ext>
            </a:extLst>
          </p:cNvPr>
          <p:cNvPicPr>
            <a:picLocks noChangeAspect="1"/>
          </p:cNvPicPr>
          <p:nvPr/>
        </p:nvPicPr>
        <p:blipFill>
          <a:blip r:embed="rId2"/>
          <a:stretch>
            <a:fillRect/>
          </a:stretch>
        </p:blipFill>
        <p:spPr>
          <a:xfrm>
            <a:off x="1446341" y="0"/>
            <a:ext cx="9299317" cy="6858000"/>
          </a:xfrm>
          <a:prstGeom prst="rect">
            <a:avLst/>
          </a:prstGeom>
        </p:spPr>
      </p:pic>
    </p:spTree>
    <p:extLst>
      <p:ext uri="{BB962C8B-B14F-4D97-AF65-F5344CB8AC3E}">
        <p14:creationId xmlns:p14="http://schemas.microsoft.com/office/powerpoint/2010/main" val="1588056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073BB-6D9F-7FBB-9AE2-6F999FF296BA}"/>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08DDF8A3-915F-02E9-6BFB-964C96E8D5E3}"/>
              </a:ext>
            </a:extLst>
          </p:cNvPr>
          <p:cNvSpPr>
            <a:spLocks noGrp="1"/>
          </p:cNvSpPr>
          <p:nvPr>
            <p:ph sz="half" idx="1"/>
          </p:nvPr>
        </p:nvSpPr>
        <p:spPr/>
        <p:txBody>
          <a:bodyPr/>
          <a:lstStyle/>
          <a:p>
            <a:endParaRPr lang="en-HK"/>
          </a:p>
        </p:txBody>
      </p:sp>
      <p:sp>
        <p:nvSpPr>
          <p:cNvPr id="4" name="Text Placeholder 3">
            <a:extLst>
              <a:ext uri="{FF2B5EF4-FFF2-40B4-BE49-F238E27FC236}">
                <a16:creationId xmlns:a16="http://schemas.microsoft.com/office/drawing/2014/main" id="{7631BFF9-5E45-8ED4-1528-94F6AD747F1A}"/>
              </a:ext>
            </a:extLst>
          </p:cNvPr>
          <p:cNvSpPr>
            <a:spLocks noGrp="1"/>
          </p:cNvSpPr>
          <p:nvPr>
            <p:ph type="body" sz="half" idx="2"/>
          </p:nvPr>
        </p:nvSpPr>
        <p:spPr/>
        <p:txBody>
          <a:bodyPr/>
          <a:lstStyle/>
          <a:p>
            <a:endParaRPr lang="en-HK"/>
          </a:p>
        </p:txBody>
      </p:sp>
      <p:pic>
        <p:nvPicPr>
          <p:cNvPr id="6" name="Picture 5">
            <a:extLst>
              <a:ext uri="{FF2B5EF4-FFF2-40B4-BE49-F238E27FC236}">
                <a16:creationId xmlns:a16="http://schemas.microsoft.com/office/drawing/2014/main" id="{67A99B5A-13F6-7EA3-9938-33FF043C1785}"/>
              </a:ext>
            </a:extLst>
          </p:cNvPr>
          <p:cNvPicPr>
            <a:picLocks noChangeAspect="1"/>
          </p:cNvPicPr>
          <p:nvPr/>
        </p:nvPicPr>
        <p:blipFill>
          <a:blip r:embed="rId2"/>
          <a:stretch>
            <a:fillRect/>
          </a:stretch>
        </p:blipFill>
        <p:spPr>
          <a:xfrm>
            <a:off x="1675378" y="0"/>
            <a:ext cx="8841244" cy="6858000"/>
          </a:xfrm>
          <a:prstGeom prst="rect">
            <a:avLst/>
          </a:prstGeom>
        </p:spPr>
      </p:pic>
    </p:spTree>
    <p:extLst>
      <p:ext uri="{BB962C8B-B14F-4D97-AF65-F5344CB8AC3E}">
        <p14:creationId xmlns:p14="http://schemas.microsoft.com/office/powerpoint/2010/main" val="3603038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783E-8FD8-C0C3-D151-F4DC6F4013DA}"/>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64F3DC01-B94A-CBDE-8E68-861A52952B27}"/>
              </a:ext>
            </a:extLst>
          </p:cNvPr>
          <p:cNvSpPr>
            <a:spLocks noGrp="1"/>
          </p:cNvSpPr>
          <p:nvPr>
            <p:ph sz="half" idx="1"/>
          </p:nvPr>
        </p:nvSpPr>
        <p:spPr/>
        <p:txBody>
          <a:bodyPr/>
          <a:lstStyle/>
          <a:p>
            <a:endParaRPr lang="en-HK"/>
          </a:p>
        </p:txBody>
      </p:sp>
      <p:sp>
        <p:nvSpPr>
          <p:cNvPr id="4" name="Text Placeholder 3">
            <a:extLst>
              <a:ext uri="{FF2B5EF4-FFF2-40B4-BE49-F238E27FC236}">
                <a16:creationId xmlns:a16="http://schemas.microsoft.com/office/drawing/2014/main" id="{4458AF88-F09D-D130-2FC1-8F8E2FC1C560}"/>
              </a:ext>
            </a:extLst>
          </p:cNvPr>
          <p:cNvSpPr>
            <a:spLocks noGrp="1"/>
          </p:cNvSpPr>
          <p:nvPr>
            <p:ph type="body" sz="half" idx="2"/>
          </p:nvPr>
        </p:nvSpPr>
        <p:spPr/>
        <p:txBody>
          <a:bodyPr/>
          <a:lstStyle/>
          <a:p>
            <a:endParaRPr lang="en-HK"/>
          </a:p>
        </p:txBody>
      </p:sp>
      <p:pic>
        <p:nvPicPr>
          <p:cNvPr id="6" name="Picture 5">
            <a:extLst>
              <a:ext uri="{FF2B5EF4-FFF2-40B4-BE49-F238E27FC236}">
                <a16:creationId xmlns:a16="http://schemas.microsoft.com/office/drawing/2014/main" id="{B201D948-F0D9-7CCB-2588-49A57C73F5DF}"/>
              </a:ext>
            </a:extLst>
          </p:cNvPr>
          <p:cNvPicPr>
            <a:picLocks noChangeAspect="1"/>
          </p:cNvPicPr>
          <p:nvPr/>
        </p:nvPicPr>
        <p:blipFill>
          <a:blip r:embed="rId2"/>
          <a:stretch>
            <a:fillRect/>
          </a:stretch>
        </p:blipFill>
        <p:spPr>
          <a:xfrm>
            <a:off x="1797885" y="0"/>
            <a:ext cx="8596230" cy="6858000"/>
          </a:xfrm>
          <a:prstGeom prst="rect">
            <a:avLst/>
          </a:prstGeom>
        </p:spPr>
      </p:pic>
    </p:spTree>
    <p:extLst>
      <p:ext uri="{BB962C8B-B14F-4D97-AF65-F5344CB8AC3E}">
        <p14:creationId xmlns:p14="http://schemas.microsoft.com/office/powerpoint/2010/main" val="4989069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8D0F-53B6-3DDA-EEA8-560D76422C13}"/>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B69340EA-26E6-A48E-FF0F-A13A06F644CF}"/>
              </a:ext>
            </a:extLst>
          </p:cNvPr>
          <p:cNvSpPr>
            <a:spLocks noGrp="1"/>
          </p:cNvSpPr>
          <p:nvPr>
            <p:ph sz="half" idx="1"/>
          </p:nvPr>
        </p:nvSpPr>
        <p:spPr/>
        <p:txBody>
          <a:bodyPr/>
          <a:lstStyle/>
          <a:p>
            <a:endParaRPr lang="en-HK"/>
          </a:p>
        </p:txBody>
      </p:sp>
      <p:sp>
        <p:nvSpPr>
          <p:cNvPr id="4" name="Text Placeholder 3">
            <a:extLst>
              <a:ext uri="{FF2B5EF4-FFF2-40B4-BE49-F238E27FC236}">
                <a16:creationId xmlns:a16="http://schemas.microsoft.com/office/drawing/2014/main" id="{0CD6E57F-5EAA-D566-1331-471B83F14ACA}"/>
              </a:ext>
            </a:extLst>
          </p:cNvPr>
          <p:cNvSpPr>
            <a:spLocks noGrp="1"/>
          </p:cNvSpPr>
          <p:nvPr>
            <p:ph type="body" sz="half" idx="2"/>
          </p:nvPr>
        </p:nvSpPr>
        <p:spPr/>
        <p:txBody>
          <a:bodyPr/>
          <a:lstStyle/>
          <a:p>
            <a:endParaRPr lang="en-HK"/>
          </a:p>
        </p:txBody>
      </p:sp>
      <p:pic>
        <p:nvPicPr>
          <p:cNvPr id="6" name="Picture 5">
            <a:extLst>
              <a:ext uri="{FF2B5EF4-FFF2-40B4-BE49-F238E27FC236}">
                <a16:creationId xmlns:a16="http://schemas.microsoft.com/office/drawing/2014/main" id="{DBA010B4-A9B2-29AE-2062-55C27E8F901A}"/>
              </a:ext>
            </a:extLst>
          </p:cNvPr>
          <p:cNvPicPr>
            <a:picLocks noChangeAspect="1"/>
          </p:cNvPicPr>
          <p:nvPr/>
        </p:nvPicPr>
        <p:blipFill>
          <a:blip r:embed="rId2"/>
          <a:stretch>
            <a:fillRect/>
          </a:stretch>
        </p:blipFill>
        <p:spPr>
          <a:xfrm>
            <a:off x="1847147" y="0"/>
            <a:ext cx="8497706" cy="6858000"/>
          </a:xfrm>
          <a:prstGeom prst="rect">
            <a:avLst/>
          </a:prstGeom>
        </p:spPr>
      </p:pic>
    </p:spTree>
    <p:extLst>
      <p:ext uri="{BB962C8B-B14F-4D97-AF65-F5344CB8AC3E}">
        <p14:creationId xmlns:p14="http://schemas.microsoft.com/office/powerpoint/2010/main" val="2710969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74360-E023-7E73-2665-5DC5F6B19FCE}"/>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F7480887-DF00-8CFE-39E0-C2DDB49B9B31}"/>
              </a:ext>
            </a:extLst>
          </p:cNvPr>
          <p:cNvSpPr>
            <a:spLocks noGrp="1"/>
          </p:cNvSpPr>
          <p:nvPr>
            <p:ph sz="half" idx="1"/>
          </p:nvPr>
        </p:nvSpPr>
        <p:spPr/>
        <p:txBody>
          <a:bodyPr/>
          <a:lstStyle/>
          <a:p>
            <a:endParaRPr lang="en-HK"/>
          </a:p>
        </p:txBody>
      </p:sp>
      <p:sp>
        <p:nvSpPr>
          <p:cNvPr id="4" name="Text Placeholder 3">
            <a:extLst>
              <a:ext uri="{FF2B5EF4-FFF2-40B4-BE49-F238E27FC236}">
                <a16:creationId xmlns:a16="http://schemas.microsoft.com/office/drawing/2014/main" id="{4F90BE98-A7C3-4F9A-FC83-C154BCC37EF7}"/>
              </a:ext>
            </a:extLst>
          </p:cNvPr>
          <p:cNvSpPr>
            <a:spLocks noGrp="1"/>
          </p:cNvSpPr>
          <p:nvPr>
            <p:ph type="body" sz="half" idx="2"/>
          </p:nvPr>
        </p:nvSpPr>
        <p:spPr/>
        <p:txBody>
          <a:bodyPr/>
          <a:lstStyle/>
          <a:p>
            <a:endParaRPr lang="en-HK"/>
          </a:p>
        </p:txBody>
      </p:sp>
      <p:pic>
        <p:nvPicPr>
          <p:cNvPr id="6" name="Picture 5">
            <a:extLst>
              <a:ext uri="{FF2B5EF4-FFF2-40B4-BE49-F238E27FC236}">
                <a16:creationId xmlns:a16="http://schemas.microsoft.com/office/drawing/2014/main" id="{2976E1F4-05A2-D5F3-17B1-1F54B13036BB}"/>
              </a:ext>
            </a:extLst>
          </p:cNvPr>
          <p:cNvPicPr>
            <a:picLocks noChangeAspect="1"/>
          </p:cNvPicPr>
          <p:nvPr/>
        </p:nvPicPr>
        <p:blipFill>
          <a:blip r:embed="rId2"/>
          <a:stretch>
            <a:fillRect/>
          </a:stretch>
        </p:blipFill>
        <p:spPr>
          <a:xfrm>
            <a:off x="1784319" y="0"/>
            <a:ext cx="8623361" cy="6858000"/>
          </a:xfrm>
          <a:prstGeom prst="rect">
            <a:avLst/>
          </a:prstGeom>
        </p:spPr>
      </p:pic>
    </p:spTree>
    <p:extLst>
      <p:ext uri="{BB962C8B-B14F-4D97-AF65-F5344CB8AC3E}">
        <p14:creationId xmlns:p14="http://schemas.microsoft.com/office/powerpoint/2010/main" val="3971481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8E965-8857-0844-D6D9-56470AEEED83}"/>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7A79211A-A322-92DE-0CCF-2B717047B34A}"/>
              </a:ext>
            </a:extLst>
          </p:cNvPr>
          <p:cNvSpPr>
            <a:spLocks noGrp="1"/>
          </p:cNvSpPr>
          <p:nvPr>
            <p:ph sz="half" idx="1"/>
          </p:nvPr>
        </p:nvSpPr>
        <p:spPr/>
        <p:txBody>
          <a:bodyPr/>
          <a:lstStyle/>
          <a:p>
            <a:endParaRPr lang="en-HK"/>
          </a:p>
        </p:txBody>
      </p:sp>
      <p:sp>
        <p:nvSpPr>
          <p:cNvPr id="4" name="Text Placeholder 3">
            <a:extLst>
              <a:ext uri="{FF2B5EF4-FFF2-40B4-BE49-F238E27FC236}">
                <a16:creationId xmlns:a16="http://schemas.microsoft.com/office/drawing/2014/main" id="{DB3693A0-19CE-36BF-30BA-238B50728C74}"/>
              </a:ext>
            </a:extLst>
          </p:cNvPr>
          <p:cNvSpPr>
            <a:spLocks noGrp="1"/>
          </p:cNvSpPr>
          <p:nvPr>
            <p:ph type="body" sz="half" idx="2"/>
          </p:nvPr>
        </p:nvSpPr>
        <p:spPr/>
        <p:txBody>
          <a:bodyPr/>
          <a:lstStyle/>
          <a:p>
            <a:endParaRPr lang="en-HK"/>
          </a:p>
        </p:txBody>
      </p:sp>
      <p:pic>
        <p:nvPicPr>
          <p:cNvPr id="6" name="Picture 5">
            <a:extLst>
              <a:ext uri="{FF2B5EF4-FFF2-40B4-BE49-F238E27FC236}">
                <a16:creationId xmlns:a16="http://schemas.microsoft.com/office/drawing/2014/main" id="{17549CD7-8FBC-BBCF-D6A7-D8A754D780FE}"/>
              </a:ext>
            </a:extLst>
          </p:cNvPr>
          <p:cNvPicPr>
            <a:picLocks noChangeAspect="1"/>
          </p:cNvPicPr>
          <p:nvPr/>
        </p:nvPicPr>
        <p:blipFill>
          <a:blip r:embed="rId2"/>
          <a:stretch>
            <a:fillRect/>
          </a:stretch>
        </p:blipFill>
        <p:spPr>
          <a:xfrm>
            <a:off x="648810" y="0"/>
            <a:ext cx="10894379" cy="6858000"/>
          </a:xfrm>
          <a:prstGeom prst="rect">
            <a:avLst/>
          </a:prstGeom>
        </p:spPr>
      </p:pic>
    </p:spTree>
    <p:extLst>
      <p:ext uri="{BB962C8B-B14F-4D97-AF65-F5344CB8AC3E}">
        <p14:creationId xmlns:p14="http://schemas.microsoft.com/office/powerpoint/2010/main" val="94389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46DA8-0F22-5B82-11A0-72C7DE33211C}"/>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88A6CC9D-7F96-D4A8-74EF-D71277854EA1}"/>
              </a:ext>
            </a:extLst>
          </p:cNvPr>
          <p:cNvSpPr>
            <a:spLocks noGrp="1"/>
          </p:cNvSpPr>
          <p:nvPr>
            <p:ph sz="half" idx="1"/>
          </p:nvPr>
        </p:nvSpPr>
        <p:spPr/>
        <p:txBody>
          <a:bodyPr/>
          <a:lstStyle/>
          <a:p>
            <a:endParaRPr lang="en-HK"/>
          </a:p>
        </p:txBody>
      </p:sp>
      <p:sp>
        <p:nvSpPr>
          <p:cNvPr id="4" name="Text Placeholder 3">
            <a:extLst>
              <a:ext uri="{FF2B5EF4-FFF2-40B4-BE49-F238E27FC236}">
                <a16:creationId xmlns:a16="http://schemas.microsoft.com/office/drawing/2014/main" id="{A232B2F8-3697-5471-0AB7-07A7FCA1B30D}"/>
              </a:ext>
            </a:extLst>
          </p:cNvPr>
          <p:cNvSpPr>
            <a:spLocks noGrp="1"/>
          </p:cNvSpPr>
          <p:nvPr>
            <p:ph type="body" sz="half" idx="2"/>
          </p:nvPr>
        </p:nvSpPr>
        <p:spPr/>
        <p:txBody>
          <a:bodyPr/>
          <a:lstStyle/>
          <a:p>
            <a:endParaRPr lang="en-HK"/>
          </a:p>
        </p:txBody>
      </p:sp>
      <p:pic>
        <p:nvPicPr>
          <p:cNvPr id="6" name="Picture 5">
            <a:extLst>
              <a:ext uri="{FF2B5EF4-FFF2-40B4-BE49-F238E27FC236}">
                <a16:creationId xmlns:a16="http://schemas.microsoft.com/office/drawing/2014/main" id="{ECEAFF80-E0CF-6434-881A-B391530944E9}"/>
              </a:ext>
            </a:extLst>
          </p:cNvPr>
          <p:cNvPicPr>
            <a:picLocks noChangeAspect="1"/>
          </p:cNvPicPr>
          <p:nvPr/>
        </p:nvPicPr>
        <p:blipFill>
          <a:blip r:embed="rId2"/>
          <a:stretch>
            <a:fillRect/>
          </a:stretch>
        </p:blipFill>
        <p:spPr>
          <a:xfrm>
            <a:off x="1335509" y="0"/>
            <a:ext cx="9520981" cy="6858000"/>
          </a:xfrm>
          <a:prstGeom prst="rect">
            <a:avLst/>
          </a:prstGeom>
        </p:spPr>
      </p:pic>
    </p:spTree>
    <p:extLst>
      <p:ext uri="{BB962C8B-B14F-4D97-AF65-F5344CB8AC3E}">
        <p14:creationId xmlns:p14="http://schemas.microsoft.com/office/powerpoint/2010/main" val="997389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BF9A3-D856-4D62-6863-4EEE10A3530F}"/>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A7892EA6-B07F-B1E8-FDB9-2D68AE279655}"/>
              </a:ext>
            </a:extLst>
          </p:cNvPr>
          <p:cNvSpPr>
            <a:spLocks noGrp="1"/>
          </p:cNvSpPr>
          <p:nvPr>
            <p:ph sz="half" idx="1"/>
          </p:nvPr>
        </p:nvSpPr>
        <p:spPr/>
        <p:txBody>
          <a:bodyPr/>
          <a:lstStyle/>
          <a:p>
            <a:endParaRPr lang="en-HK"/>
          </a:p>
        </p:txBody>
      </p:sp>
      <p:sp>
        <p:nvSpPr>
          <p:cNvPr id="4" name="Text Placeholder 3">
            <a:extLst>
              <a:ext uri="{FF2B5EF4-FFF2-40B4-BE49-F238E27FC236}">
                <a16:creationId xmlns:a16="http://schemas.microsoft.com/office/drawing/2014/main" id="{6EB8900E-0EE7-E600-EC8B-B2DA48688D1F}"/>
              </a:ext>
            </a:extLst>
          </p:cNvPr>
          <p:cNvSpPr>
            <a:spLocks noGrp="1"/>
          </p:cNvSpPr>
          <p:nvPr>
            <p:ph type="body" sz="half" idx="2"/>
          </p:nvPr>
        </p:nvSpPr>
        <p:spPr/>
        <p:txBody>
          <a:bodyPr/>
          <a:lstStyle/>
          <a:p>
            <a:endParaRPr lang="en-HK"/>
          </a:p>
        </p:txBody>
      </p:sp>
      <p:pic>
        <p:nvPicPr>
          <p:cNvPr id="6" name="Picture 5">
            <a:extLst>
              <a:ext uri="{FF2B5EF4-FFF2-40B4-BE49-F238E27FC236}">
                <a16:creationId xmlns:a16="http://schemas.microsoft.com/office/drawing/2014/main" id="{A9224422-B89B-CCC1-4605-0CEF34C08049}"/>
              </a:ext>
            </a:extLst>
          </p:cNvPr>
          <p:cNvPicPr>
            <a:picLocks noChangeAspect="1"/>
          </p:cNvPicPr>
          <p:nvPr/>
        </p:nvPicPr>
        <p:blipFill>
          <a:blip r:embed="rId2"/>
          <a:stretch>
            <a:fillRect/>
          </a:stretch>
        </p:blipFill>
        <p:spPr>
          <a:xfrm>
            <a:off x="1375870" y="0"/>
            <a:ext cx="9440259" cy="6858000"/>
          </a:xfrm>
          <a:prstGeom prst="rect">
            <a:avLst/>
          </a:prstGeom>
        </p:spPr>
      </p:pic>
    </p:spTree>
    <p:extLst>
      <p:ext uri="{BB962C8B-B14F-4D97-AF65-F5344CB8AC3E}">
        <p14:creationId xmlns:p14="http://schemas.microsoft.com/office/powerpoint/2010/main" val="18601053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4">
            <a:extLst>
              <a:ext uri="{FF2B5EF4-FFF2-40B4-BE49-F238E27FC236}">
                <a16:creationId xmlns:a16="http://schemas.microsoft.com/office/drawing/2014/main" id="{E39D1726-5C4D-E598-D9BA-C8AFE2DD79A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451546FE-CC58-46BB-8F26-80F4BB6E08F8}" type="slidenum">
              <a:rPr lang="en-US" altLang="en-US"/>
              <a:pPr>
                <a:lnSpc>
                  <a:spcPct val="100000"/>
                </a:lnSpc>
                <a:spcBef>
                  <a:spcPct val="0"/>
                </a:spcBef>
              </a:pPr>
              <a:t>59</a:t>
            </a:fld>
            <a:endParaRPr lang="en-US" altLang="en-US"/>
          </a:p>
        </p:txBody>
      </p:sp>
      <p:pic>
        <p:nvPicPr>
          <p:cNvPr id="66563" name="Picture 3">
            <a:extLst>
              <a:ext uri="{FF2B5EF4-FFF2-40B4-BE49-F238E27FC236}">
                <a16:creationId xmlns:a16="http://schemas.microsoft.com/office/drawing/2014/main" id="{4BBF70F8-25F1-A5EE-5ABA-4222A3A53CF6}"/>
              </a:ext>
            </a:extLst>
          </p:cNvPr>
          <p:cNvPicPr>
            <a:picLocks noChangeAspect="1" noChangeArrowheads="1"/>
          </p:cNvPicPr>
          <p:nvPr/>
        </p:nvPicPr>
        <p:blipFill>
          <a:blip r:embed="rId2"/>
          <a:srcRect/>
          <a:stretch>
            <a:fillRect/>
          </a:stretch>
        </p:blipFill>
        <p:spPr bwMode="auto">
          <a:xfrm>
            <a:off x="1631950" y="260351"/>
            <a:ext cx="19431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4" name="Picture 3">
            <a:extLst>
              <a:ext uri="{FF2B5EF4-FFF2-40B4-BE49-F238E27FC236}">
                <a16:creationId xmlns:a16="http://schemas.microsoft.com/office/drawing/2014/main" id="{71D21D13-17C5-FBFA-6DA8-140119F40DB7}"/>
              </a:ext>
            </a:extLst>
          </p:cNvPr>
          <p:cNvPicPr>
            <a:picLocks noChangeAspect="1" noChangeArrowheads="1"/>
          </p:cNvPicPr>
          <p:nvPr/>
        </p:nvPicPr>
        <p:blipFill>
          <a:blip r:embed="rId3"/>
          <a:srcRect/>
          <a:stretch>
            <a:fillRect/>
          </a:stretch>
        </p:blipFill>
        <p:spPr bwMode="auto">
          <a:xfrm>
            <a:off x="1631950" y="4237039"/>
            <a:ext cx="5327650"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6565" name="Picture 4">
            <a:extLst>
              <a:ext uri="{FF2B5EF4-FFF2-40B4-BE49-F238E27FC236}">
                <a16:creationId xmlns:a16="http://schemas.microsoft.com/office/drawing/2014/main" id="{9B1CCC1D-DF5D-1CD9-0CFF-9060D64B785C}"/>
              </a:ext>
            </a:extLst>
          </p:cNvPr>
          <p:cNvPicPr>
            <a:picLocks noChangeAspect="1" noChangeArrowheads="1"/>
          </p:cNvPicPr>
          <p:nvPr/>
        </p:nvPicPr>
        <p:blipFill>
          <a:blip r:embed="rId4"/>
          <a:srcRect/>
          <a:stretch>
            <a:fillRect/>
          </a:stretch>
        </p:blipFill>
        <p:spPr bwMode="auto">
          <a:xfrm>
            <a:off x="6162675" y="5229226"/>
            <a:ext cx="4046538"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2710" name="TextBox 10">
            <a:extLst>
              <a:ext uri="{FF2B5EF4-FFF2-40B4-BE49-F238E27FC236}">
                <a16:creationId xmlns:a16="http://schemas.microsoft.com/office/drawing/2014/main" id="{B1678C1E-788A-7E5F-7DE7-A06A5F44AD09}"/>
              </a:ext>
            </a:extLst>
          </p:cNvPr>
          <p:cNvSpPr txBox="1">
            <a:spLocks noChangeArrowheads="1"/>
          </p:cNvSpPr>
          <p:nvPr/>
        </p:nvSpPr>
        <p:spPr bwMode="auto">
          <a:xfrm>
            <a:off x="1631951" y="838200"/>
            <a:ext cx="2047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Bef>
                <a:spcPct val="0"/>
              </a:spcBef>
            </a:pPr>
            <a:r>
              <a:rPr lang="en-US" altLang="en-US" sz="2000" b="1" u="sng">
                <a:solidFill>
                  <a:srgbClr val="0070C0"/>
                </a:solidFill>
              </a:rPr>
              <a:t>Laws of Motion</a:t>
            </a:r>
          </a:p>
        </p:txBody>
      </p:sp>
      <p:pic>
        <p:nvPicPr>
          <p:cNvPr id="66567" name="Picture 7">
            <a:extLst>
              <a:ext uri="{FF2B5EF4-FFF2-40B4-BE49-F238E27FC236}">
                <a16:creationId xmlns:a16="http://schemas.microsoft.com/office/drawing/2014/main" id="{26EC1765-31DB-3906-9287-616019AC00D9}"/>
              </a:ext>
            </a:extLst>
          </p:cNvPr>
          <p:cNvPicPr>
            <a:picLocks noChangeAspect="1" noChangeArrowheads="1"/>
          </p:cNvPicPr>
          <p:nvPr/>
        </p:nvPicPr>
        <p:blipFill>
          <a:blip r:embed="rId5"/>
          <a:srcRect/>
          <a:stretch>
            <a:fillRect/>
          </a:stretch>
        </p:blipFill>
        <p:spPr bwMode="auto">
          <a:xfrm>
            <a:off x="2640013" y="1196976"/>
            <a:ext cx="6997700"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0DE07-5E19-D8B2-A769-BC4D44EACF2C}"/>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25A1BD90-91E6-C1D8-EFC2-86FB42E7FBD5}"/>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BB7C306F-2881-5738-6BDA-5B8E4A1C16CF}"/>
              </a:ext>
            </a:extLst>
          </p:cNvPr>
          <p:cNvPicPr>
            <a:picLocks noChangeAspect="1"/>
          </p:cNvPicPr>
          <p:nvPr/>
        </p:nvPicPr>
        <p:blipFill>
          <a:blip r:embed="rId2"/>
          <a:stretch>
            <a:fillRect/>
          </a:stretch>
        </p:blipFill>
        <p:spPr>
          <a:xfrm>
            <a:off x="1575425" y="0"/>
            <a:ext cx="9041150" cy="6858000"/>
          </a:xfrm>
          <a:prstGeom prst="rect">
            <a:avLst/>
          </a:prstGeom>
        </p:spPr>
      </p:pic>
    </p:spTree>
    <p:extLst>
      <p:ext uri="{BB962C8B-B14F-4D97-AF65-F5344CB8AC3E}">
        <p14:creationId xmlns:p14="http://schemas.microsoft.com/office/powerpoint/2010/main" val="4154816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7B65D-A8A3-796F-BC2D-4044023213CA}"/>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C658366E-E8A0-925D-E6F2-021371CC24F7}"/>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0820127A-2C24-C139-A778-9D63F915C73A}"/>
              </a:ext>
            </a:extLst>
          </p:cNvPr>
          <p:cNvPicPr>
            <a:picLocks noChangeAspect="1"/>
          </p:cNvPicPr>
          <p:nvPr/>
        </p:nvPicPr>
        <p:blipFill>
          <a:blip r:embed="rId2"/>
          <a:stretch>
            <a:fillRect/>
          </a:stretch>
        </p:blipFill>
        <p:spPr>
          <a:xfrm>
            <a:off x="1511022" y="0"/>
            <a:ext cx="9169955" cy="6858000"/>
          </a:xfrm>
          <a:prstGeom prst="rect">
            <a:avLst/>
          </a:prstGeom>
        </p:spPr>
      </p:pic>
    </p:spTree>
    <p:extLst>
      <p:ext uri="{BB962C8B-B14F-4D97-AF65-F5344CB8AC3E}">
        <p14:creationId xmlns:p14="http://schemas.microsoft.com/office/powerpoint/2010/main" val="249539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545E-A6B7-27F3-86F9-5DC407DBA0BE}"/>
              </a:ext>
            </a:extLst>
          </p:cNvPr>
          <p:cNvSpPr>
            <a:spLocks noGrp="1"/>
          </p:cNvSpPr>
          <p:nvPr>
            <p:ph type="title"/>
          </p:nvPr>
        </p:nvSpPr>
        <p:spPr/>
        <p:txBody>
          <a:bodyPr/>
          <a:lstStyle/>
          <a:p>
            <a:endParaRPr lang="en-HK"/>
          </a:p>
        </p:txBody>
      </p:sp>
      <p:sp>
        <p:nvSpPr>
          <p:cNvPr id="3" name="Content Placeholder 2">
            <a:extLst>
              <a:ext uri="{FF2B5EF4-FFF2-40B4-BE49-F238E27FC236}">
                <a16:creationId xmlns:a16="http://schemas.microsoft.com/office/drawing/2014/main" id="{F87E2256-973B-6634-1D3D-F5AE5E19B2C4}"/>
              </a:ext>
            </a:extLst>
          </p:cNvPr>
          <p:cNvSpPr>
            <a:spLocks noGrp="1"/>
          </p:cNvSpPr>
          <p:nvPr>
            <p:ph idx="1"/>
          </p:nvPr>
        </p:nvSpPr>
        <p:spPr/>
        <p:txBody>
          <a:bodyPr/>
          <a:lstStyle/>
          <a:p>
            <a:endParaRPr lang="en-HK"/>
          </a:p>
        </p:txBody>
      </p:sp>
      <p:pic>
        <p:nvPicPr>
          <p:cNvPr id="5" name="Picture 4">
            <a:extLst>
              <a:ext uri="{FF2B5EF4-FFF2-40B4-BE49-F238E27FC236}">
                <a16:creationId xmlns:a16="http://schemas.microsoft.com/office/drawing/2014/main" id="{A6C4175F-C675-55C3-22CB-0DF6A576C166}"/>
              </a:ext>
            </a:extLst>
          </p:cNvPr>
          <p:cNvPicPr>
            <a:picLocks noChangeAspect="1"/>
          </p:cNvPicPr>
          <p:nvPr/>
        </p:nvPicPr>
        <p:blipFill>
          <a:blip r:embed="rId2"/>
          <a:stretch>
            <a:fillRect/>
          </a:stretch>
        </p:blipFill>
        <p:spPr>
          <a:xfrm>
            <a:off x="1716150" y="0"/>
            <a:ext cx="8759699" cy="6858000"/>
          </a:xfrm>
          <a:prstGeom prst="rect">
            <a:avLst/>
          </a:prstGeom>
        </p:spPr>
      </p:pic>
    </p:spTree>
    <p:extLst>
      <p:ext uri="{BB962C8B-B14F-4D97-AF65-F5344CB8AC3E}">
        <p14:creationId xmlns:p14="http://schemas.microsoft.com/office/powerpoint/2010/main" val="2513569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ABAC66A-166C-A1B9-2197-7E6A236630A8}"/>
              </a:ext>
            </a:extLst>
          </p:cNvPr>
          <p:cNvSpPr>
            <a:spLocks noGrp="1" noChangeArrowheads="1"/>
          </p:cNvSpPr>
          <p:nvPr>
            <p:ph type="title"/>
          </p:nvPr>
        </p:nvSpPr>
        <p:spPr>
          <a:xfrm>
            <a:off x="838200" y="-91280"/>
            <a:ext cx="10515600" cy="1325563"/>
          </a:xfrm>
        </p:spPr>
        <p:txBody>
          <a:bodyPr/>
          <a:lstStyle/>
          <a:p>
            <a:pPr eaLnBrk="1" hangingPunct="1"/>
            <a:r>
              <a:rPr lang="en-US" altLang="en-US" dirty="0"/>
              <a:t>Inertia and Mass</a:t>
            </a:r>
          </a:p>
        </p:txBody>
      </p:sp>
      <p:sp>
        <p:nvSpPr>
          <p:cNvPr id="51203" name="Rectangle 3">
            <a:extLst>
              <a:ext uri="{FF2B5EF4-FFF2-40B4-BE49-F238E27FC236}">
                <a16:creationId xmlns:a16="http://schemas.microsoft.com/office/drawing/2014/main" id="{764FD841-829D-DABF-5905-D319448EA54C}"/>
              </a:ext>
            </a:extLst>
          </p:cNvPr>
          <p:cNvSpPr>
            <a:spLocks noGrp="1" noChangeArrowheads="1"/>
          </p:cNvSpPr>
          <p:nvPr>
            <p:ph type="body" idx="4294967295"/>
          </p:nvPr>
        </p:nvSpPr>
        <p:spPr>
          <a:xfrm>
            <a:off x="1219200" y="1451957"/>
            <a:ext cx="7772400" cy="4411663"/>
          </a:xfrm>
        </p:spPr>
        <p:txBody>
          <a:bodyPr>
            <a:normAutofit fontScale="92500"/>
          </a:bodyPr>
          <a:lstStyle/>
          <a:p>
            <a:pPr marL="0" indent="0"/>
            <a:r>
              <a:rPr lang="en-US" altLang="en-US" dirty="0"/>
              <a:t>The tendency of an object to resist any attempt to change its velocity is called </a:t>
            </a:r>
            <a:r>
              <a:rPr lang="en-US" altLang="en-US" b="1" i="1" dirty="0"/>
              <a:t>inertia.</a:t>
            </a:r>
            <a:endParaRPr lang="en-US" altLang="en-US" dirty="0"/>
          </a:p>
          <a:p>
            <a:pPr marL="0" indent="0"/>
            <a:r>
              <a:rPr lang="en-US" altLang="en-US" b="1" i="1" dirty="0"/>
              <a:t>Mass</a:t>
            </a:r>
            <a:r>
              <a:rPr lang="en-US" altLang="en-US" dirty="0"/>
              <a:t> is that property of an object that specifies how much resistance an object exhibits to changes in its velocity.</a:t>
            </a:r>
          </a:p>
          <a:p>
            <a:pPr marL="0" indent="0"/>
            <a:r>
              <a:rPr lang="en-US" altLang="en-US" dirty="0"/>
              <a:t>Masses can be defined in terms of the accelerations produced by a given force acting on them:</a:t>
            </a:r>
          </a:p>
          <a:p>
            <a:pPr marL="0" indent="0"/>
            <a:endParaRPr lang="en-US" altLang="en-US" dirty="0"/>
          </a:p>
          <a:p>
            <a:pPr lvl="1" eaLnBrk="1" hangingPunct="1">
              <a:lnSpc>
                <a:spcPct val="90000"/>
              </a:lnSpc>
            </a:pPr>
            <a:endParaRPr lang="en-US" altLang="en-US" dirty="0"/>
          </a:p>
          <a:p>
            <a:pPr lvl="1" eaLnBrk="1" hangingPunct="1">
              <a:lnSpc>
                <a:spcPct val="90000"/>
              </a:lnSpc>
            </a:pPr>
            <a:r>
              <a:rPr lang="en-US" altLang="en-US" dirty="0"/>
              <a:t>The magnitude of the acceleration acting on an object is inversely proportional to its mass.</a:t>
            </a:r>
          </a:p>
        </p:txBody>
      </p:sp>
      <p:graphicFrame>
        <p:nvGraphicFramePr>
          <p:cNvPr id="51204" name="Object 4">
            <a:extLst>
              <a:ext uri="{FF2B5EF4-FFF2-40B4-BE49-F238E27FC236}">
                <a16:creationId xmlns:a16="http://schemas.microsoft.com/office/drawing/2014/main" id="{43F4F741-AE79-0343-CF0B-9087A32AFF04}"/>
              </a:ext>
            </a:extLst>
          </p:cNvPr>
          <p:cNvGraphicFramePr>
            <a:graphicFrameLocks noChangeAspect="1"/>
          </p:cNvGraphicFramePr>
          <p:nvPr>
            <p:ph idx="1"/>
            <p:extLst>
              <p:ext uri="{D42A27DB-BD31-4B8C-83A1-F6EECF244321}">
                <p14:modId xmlns:p14="http://schemas.microsoft.com/office/powerpoint/2010/main" val="1638234218"/>
              </p:ext>
            </p:extLst>
          </p:nvPr>
        </p:nvGraphicFramePr>
        <p:xfrm>
          <a:off x="2733502" y="4321233"/>
          <a:ext cx="1295400" cy="563563"/>
        </p:xfrm>
        <a:graphic>
          <a:graphicData uri="http://schemas.openxmlformats.org/presentationml/2006/ole">
            <mc:AlternateContent xmlns:mc="http://schemas.openxmlformats.org/markup-compatibility/2006">
              <mc:Choice xmlns:v="urn:schemas-microsoft-com:vml" Requires="v">
                <p:oleObj name="Equation" r:id="rId2" imgW="876300" imgH="381000" progId="Equation.3">
                  <p:embed/>
                </p:oleObj>
              </mc:Choice>
              <mc:Fallback>
                <p:oleObj name="Equation" r:id="rId2" imgW="876300" imgH="381000" progId="Equation.3">
                  <p:embed/>
                  <p:pic>
                    <p:nvPicPr>
                      <p:cNvPr id="51204" name="Object 4">
                        <a:extLst>
                          <a:ext uri="{FF2B5EF4-FFF2-40B4-BE49-F238E27FC236}">
                            <a16:creationId xmlns:a16="http://schemas.microsoft.com/office/drawing/2014/main" id="{43F4F741-AE79-0343-CF0B-9087A32AF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502" y="4321233"/>
                        <a:ext cx="1295400"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1206" name="Slide Number Placeholder 1">
            <a:extLst>
              <a:ext uri="{FF2B5EF4-FFF2-40B4-BE49-F238E27FC236}">
                <a16:creationId xmlns:a16="http://schemas.microsoft.com/office/drawing/2014/main" id="{19B76B7D-0483-0272-753D-64CD9F07D7C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2200"/>
              </a:lnSpc>
              <a:spcBef>
                <a:spcPct val="50000"/>
              </a:spcBef>
              <a:defRPr>
                <a:solidFill>
                  <a:schemeClr val="tx1"/>
                </a:solidFill>
                <a:latin typeface="Arial" panose="020B0604020202020204" pitchFamily="34" charset="0"/>
                <a:ea typeface="ＭＳ Ｐゴシック" panose="020B0600070205080204" pitchFamily="34" charset="-128"/>
              </a:defRPr>
            </a:lvl1pPr>
            <a:lvl2pPr marL="742950" indent="-285750">
              <a:spcBef>
                <a:spcPct val="50000"/>
              </a:spcBef>
              <a:buClr>
                <a:schemeClr val="hlink"/>
              </a:buClr>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buClr>
                <a:schemeClr val="hlink"/>
              </a:buClr>
              <a:buFont typeface="Wingdings" panose="05000000000000000000"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defRPr>
            </a:lvl9pPr>
          </a:lstStyle>
          <a:p>
            <a:pPr>
              <a:lnSpc>
                <a:spcPct val="100000"/>
              </a:lnSpc>
              <a:spcBef>
                <a:spcPct val="0"/>
              </a:spcBef>
            </a:pPr>
            <a:fld id="{A7EDDD78-C1B2-4B51-9C10-7689CC0A00F2}" type="slidenum">
              <a:rPr lang="en-US" altLang="en-US"/>
              <a:pPr>
                <a:lnSpc>
                  <a:spcPct val="100000"/>
                </a:lnSpc>
                <a:spcBef>
                  <a:spcPct val="0"/>
                </a:spcBef>
              </a:pPr>
              <a:t>9</a:t>
            </a:fld>
            <a:endParaRPr lang="en-US"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10017</TotalTime>
  <Words>890</Words>
  <Application>Microsoft Office PowerPoint</Application>
  <PresentationFormat>Widescreen</PresentationFormat>
  <Paragraphs>124</Paragraphs>
  <Slides>59</Slides>
  <Notes>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59</vt:i4>
      </vt:variant>
    </vt:vector>
  </HeadingPairs>
  <TitlesOfParts>
    <vt:vector size="71" baseType="lpstr">
      <vt:lpstr>Lucida Grande</vt:lpstr>
      <vt:lpstr>ＭＳ Ｐゴシック</vt:lpstr>
      <vt:lpstr>Arial</vt:lpstr>
      <vt:lpstr>Calibri</vt:lpstr>
      <vt:lpstr>Calibri Light</vt:lpstr>
      <vt:lpstr>Cambria Math</vt:lpstr>
      <vt:lpstr>Symbol</vt:lpstr>
      <vt:lpstr>Times New Roman</vt:lpstr>
      <vt:lpstr>Office Theme</vt:lpstr>
      <vt:lpstr>Microsoft Equation</vt:lpstr>
      <vt:lpstr>Microsoft 方程式編輯器 3.0</vt:lpstr>
      <vt:lpstr>MathType 5.0 Equation</vt:lpstr>
      <vt:lpstr>The Laws of Motion</vt:lpstr>
      <vt:lpstr>Newton’s First Law</vt:lpstr>
      <vt:lpstr>PowerPoint Presentation</vt:lpstr>
      <vt:lpstr>PowerPoint Presentation</vt:lpstr>
      <vt:lpstr>PowerPoint Presentation</vt:lpstr>
      <vt:lpstr>PowerPoint Presentation</vt:lpstr>
      <vt:lpstr>PowerPoint Presentation</vt:lpstr>
      <vt:lpstr>PowerPoint Presentation</vt:lpstr>
      <vt:lpstr>Inertia and Mass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Action-Reaction pairs?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Applying Newton’s 2nd law:</vt:lpstr>
      <vt:lpstr>Objects under net force</vt:lpstr>
      <vt:lpstr>PowerPoint Presentation</vt:lpstr>
      <vt:lpstr>PowerPoint Presentation</vt:lpstr>
      <vt:lpstr>PowerPoint Presentation</vt:lpstr>
      <vt:lpstr>PowerPoint Presentation</vt:lpstr>
      <vt:lpstr>Multiple Objects</vt:lpstr>
      <vt:lpstr>PowerPoint Presentation</vt:lpstr>
      <vt:lpstr>Forces of Friction </vt:lpstr>
      <vt:lpstr>Static Friction</vt:lpstr>
      <vt:lpstr>Kinetic Friction</vt:lpstr>
      <vt:lpstr>Some Coefficients of Friction</vt:lpstr>
      <vt:lpstr>Think about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yip cho tung</dc:creator>
  <cp:lastModifiedBy>yip cho tung</cp:lastModifiedBy>
  <cp:revision>5</cp:revision>
  <dcterms:created xsi:type="dcterms:W3CDTF">2025-03-02T09:58:44Z</dcterms:created>
  <dcterms:modified xsi:type="dcterms:W3CDTF">2025-03-09T08:55:51Z</dcterms:modified>
</cp:coreProperties>
</file>